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6" r:id="rId6"/>
    <p:sldId id="268" r:id="rId7"/>
    <p:sldId id="267" r:id="rId8"/>
    <p:sldId id="259" r:id="rId9"/>
    <p:sldId id="270" r:id="rId10"/>
    <p:sldId id="271" r:id="rId11"/>
    <p:sldId id="272" r:id="rId12"/>
    <p:sldId id="273" r:id="rId13"/>
    <p:sldId id="260" r:id="rId14"/>
    <p:sldId id="274" r:id="rId15"/>
    <p:sldId id="275" r:id="rId16"/>
    <p:sldId id="283" r:id="rId17"/>
    <p:sldId id="276" r:id="rId18"/>
    <p:sldId id="261" r:id="rId19"/>
    <p:sldId id="277" r:id="rId20"/>
    <p:sldId id="278" r:id="rId21"/>
    <p:sldId id="262" r:id="rId22"/>
    <p:sldId id="279" r:id="rId23"/>
    <p:sldId id="280" r:id="rId24"/>
    <p:sldId id="281" r:id="rId25"/>
    <p:sldId id="282" r:id="rId26"/>
    <p:sldId id="265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9CFA"/>
    <a:srgbClr val="19EFFE"/>
    <a:srgbClr val="B0D0FC"/>
    <a:srgbClr val="50C0FD"/>
    <a:srgbClr val="0348EF"/>
    <a:srgbClr val="033595"/>
    <a:srgbClr val="165A81"/>
    <a:srgbClr val="84371B"/>
    <a:srgbClr val="B23D2C"/>
    <a:srgbClr val="7D29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gradFill>
              <a:gsLst>
                <a:gs pos="0">
                  <a:srgbClr val="19EFFE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550-442D-89F7-94F5353D883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gradFill>
              <a:gsLst>
                <a:gs pos="0">
                  <a:srgbClr val="033595">
                    <a:alpha val="0"/>
                  </a:srgbClr>
                </a:gs>
                <a:gs pos="100000">
                  <a:srgbClr val="0348EF"/>
                </a:gs>
              </a:gsLst>
              <a:lin ang="16200000" scaled="1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550-442D-89F7-94F5353D88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3"/>
        <c:overlap val="-36"/>
        <c:axId val="1193711695"/>
        <c:axId val="1193712175"/>
      </c:barChart>
      <c:catAx>
        <c:axId val="119371169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93712175"/>
        <c:crosses val="autoZero"/>
        <c:auto val="1"/>
        <c:lblAlgn val="ctr"/>
        <c:lblOffset val="100"/>
        <c:noMultiLvlLbl val="0"/>
      </c:catAx>
      <c:valAx>
        <c:axId val="119371217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alpha val="4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937116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FD22-42A5-A87C-FBBCA9EB26DE}"/>
              </c:ext>
            </c:extLst>
          </c:dPt>
          <c:dPt>
            <c:idx val="1"/>
            <c:bubble3D val="0"/>
            <c:spPr>
              <a:solidFill>
                <a:srgbClr val="19EFF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D22-42A5-A87C-FBBCA9EB26DE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22-42A5-A87C-FBBCA9EB26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348E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EDF-44E1-9AEA-06C4C30DF986}"/>
              </c:ext>
            </c:extLst>
          </c:dPt>
          <c:dPt>
            <c:idx val="1"/>
            <c:bubble3D val="0"/>
            <c:spPr>
              <a:solidFill>
                <a:srgbClr val="19EFF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EDF-44E1-9AEA-06C4C30DF986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EDF-44E1-9AEA-06C4C30DF9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19EFF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959-4571-A985-83FAFBCCE4BA}"/>
              </c:ext>
            </c:extLst>
          </c:dPt>
          <c:dPt>
            <c:idx val="1"/>
            <c:bubble3D val="0"/>
            <c:spPr>
              <a:solidFill>
                <a:srgbClr val="50C0F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959-4571-A985-83FAFBCCE4BA}"/>
              </c:ext>
            </c:extLst>
          </c:dPt>
          <c:dPt>
            <c:idx val="2"/>
            <c:bubble3D val="0"/>
            <c:spPr>
              <a:solidFill>
                <a:srgbClr val="0348E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959-4571-A985-83FAFBCCE4BA}"/>
              </c:ext>
            </c:extLst>
          </c:dPt>
          <c:dPt>
            <c:idx val="3"/>
            <c:bubble3D val="0"/>
            <c:spPr>
              <a:solidFill>
                <a:srgbClr val="3D9CF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959-4571-A985-83FAFBCCE4BA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59-4571-A985-83FAFBCCE4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7DDE88-A519-9368-C40B-B94AAC00B9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34F35AE-AE6C-9D97-23DF-C1E2BE69E7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E3233E-C658-E16C-EEA1-9BCA200F9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C811D0-F7BB-6558-91D6-0F598E57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904580-7BF9-4D88-73AA-86139CF97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483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E9B4CA-9C94-C718-1B52-15B928B1E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CC266EE-6D61-FF58-7FFA-CE75167978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792B29-F5E3-83EB-CC3F-9868ADC3D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5670E2-5ECA-D744-A613-9121B5745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B27E3F-7781-C6D5-5A46-EBCC9F332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328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CEDA652-4E0A-827C-5724-EDCF44DB9D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BF60A2D-1D63-F119-7F3A-6F2A92B461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A10B3F-20C0-2456-1096-CABFB80EC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34DAE6-7001-A460-A11D-AB3728651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D6CAB7-7BDC-E6A6-A656-17E04FAEF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775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15"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50D34D2-D26B-5B9D-4F60-3D6B4B678D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0000">
                <a:srgbClr val="09234C"/>
              </a:gs>
              <a:gs pos="70000">
                <a:srgbClr val="0C1A27"/>
              </a:gs>
              <a:gs pos="0">
                <a:srgbClr val="033595"/>
              </a:gs>
              <a:gs pos="100000">
                <a:srgbClr val="84371B">
                  <a:lumMod val="75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01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6343B6-3CF5-40F4-04D4-E21792A79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06A81F-6817-7EB4-03D3-BC0CCB45E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2A7E64-2EAD-1588-0758-8CEB37F73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55AE65-95F3-2EA2-1372-88939FC85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26C481-5047-0A87-3398-FC3EF02EA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08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532727-51C4-BE01-BE20-FF1E1955C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80F9D-A296-670E-8245-DE785CF4E5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5AD7FE-AE17-DB7C-FACF-5F00C534BF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F02FE6-10F6-3C88-DF55-269076FCB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3B592F-E68F-BCCB-1C4E-5440C1429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D799F2-E67E-2A21-210B-E14390856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830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2E203A-7229-5AB1-3A0C-B090F69FC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D9D81C-CFEE-739A-0760-2ED874950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1E5CCD-8F1C-E524-2C28-C725CCA5BE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C676832-9EE0-86A3-5C2D-CB7780FBCA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0851ADC-64C0-1C45-23C8-62CA6D7666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E0A63D-561A-26C6-4DB5-316934E4D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88F24C2-A320-F144-A2E1-314597310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968B3C2-B44C-28C1-8F07-A54A079C8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5051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44D4D-5FE5-1DEE-5C7B-C0E6BF8B2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BDB2F76-67A4-9167-4057-6A6DBD600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FCF6B1-70AB-C1D5-CB46-F9738380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74BC615-CFDF-B2E1-B7F4-DF2BB2968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728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E72118A-FEA0-8268-9C11-7A3C7C5CB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D71CCCC-2B70-8F92-299B-595C46A94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47A8C29-3669-B068-A1A7-23A2E50A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554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12B5E9-5F87-885E-CC6D-305706718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B494DB-E54B-BFE3-E4EC-860D95BEF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1D6984-DF46-0C06-9E7C-6EB025669A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0B1AB8-CDAD-365C-F420-6DFD1AD8E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5A0214-362C-538B-9F73-1224F3B06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96C02D-BFAF-EDAB-829E-2D3F16DC5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709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28D314-5652-C620-FEFA-D25A34E3F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5CCCDA2-ECE8-DD11-9051-6A133F3B0D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155A421-634B-C327-87B3-1CFE9981B2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0BAB8FE-377E-4508-0092-9D462BFDD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A7F3C0-8FEB-2B3B-8526-C3F81310C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FB3F9D-8350-03A6-4ED3-83CC11937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187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88B59B9-6FA8-C1FF-E22A-8D5A92B50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2FA67A-2CA4-5A38-4233-B54FE0BEB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5AD2EE-D8CE-1D90-BCD7-A6170CC61B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F00F56-1BA7-40DA-BB2E-9B8A654E0975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DAD0AE-F07A-24C7-7D0D-132710434A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4F9971-8F11-5B98-31A6-3F0EC45BC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C9BCF9-298B-457A-B894-3981DD7709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055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 descr="图片包含 游戏机, 星星&#10;&#10;描述已自动生成">
            <a:extLst>
              <a:ext uri="{FF2B5EF4-FFF2-40B4-BE49-F238E27FC236}">
                <a16:creationId xmlns:a16="http://schemas.microsoft.com/office/drawing/2014/main" id="{231A93DD-5350-C067-779A-E58C344E432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2000" cy="6857999"/>
          </a:xfrm>
          <a:prstGeom prst="rect">
            <a:avLst/>
          </a:prstGeom>
        </p:spPr>
      </p:pic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F2678B3-2DCC-5D48-2AD6-659D41487EEF}"/>
              </a:ext>
            </a:extLst>
          </p:cNvPr>
          <p:cNvSpPr/>
          <p:nvPr/>
        </p:nvSpPr>
        <p:spPr>
          <a:xfrm>
            <a:off x="1832421" y="365947"/>
            <a:ext cx="7387839" cy="415392"/>
          </a:xfrm>
          <a:prstGeom prst="parallelogram">
            <a:avLst/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STC</a:t>
            </a:r>
            <a:r>
              <a:rPr lang="zh-CN" altLang="en-US" sz="24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云</a:t>
            </a:r>
            <a:r>
              <a:rPr lang="en-US" altLang="zh-CN" sz="24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SAAS</a:t>
            </a:r>
            <a:r>
              <a:rPr lang="zh-CN" altLang="en-US" sz="24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游戏平台一站式解决方案供应商</a:t>
            </a:r>
            <a:endParaRPr lang="zh-CN" altLang="en-US" sz="2400" spc="6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2F960BF-6BD1-C815-C842-3E25E0B54772}"/>
              </a:ext>
            </a:extLst>
          </p:cNvPr>
          <p:cNvSpPr txBox="1"/>
          <p:nvPr/>
        </p:nvSpPr>
        <p:spPr>
          <a:xfrm>
            <a:off x="2518913" y="868659"/>
            <a:ext cx="6021237" cy="246221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endParaRPr lang="zh-CN" altLang="en-US" sz="1000" dirty="0">
              <a:solidFill>
                <a:schemeClr val="bg1">
                  <a:alpha val="8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B7E34C6-0A8A-5726-10F6-79EC0152BCE4}"/>
              </a:ext>
            </a:extLst>
          </p:cNvPr>
          <p:cNvSpPr txBox="1"/>
          <p:nvPr/>
        </p:nvSpPr>
        <p:spPr>
          <a:xfrm>
            <a:off x="9035451" y="384211"/>
            <a:ext cx="3012557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kumimoji="0" lang="zh-CN" altLang="en-US" sz="1400" b="0" i="0" u="none" strike="noStrike" kern="1200" cap="none" spc="14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创新</a:t>
            </a:r>
            <a:r>
              <a:rPr kumimoji="0" lang="en-US" altLang="zh-CN" sz="1400" b="0" i="0" u="none" strike="noStrike" kern="1200" cap="none" spc="14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·</a:t>
            </a:r>
            <a:r>
              <a:rPr kumimoji="0" lang="zh-CN" altLang="en-US" sz="1400" b="0" i="0" u="none" strike="noStrike" kern="1200" cap="none" spc="14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未来</a:t>
            </a:r>
            <a:r>
              <a:rPr kumimoji="0" lang="en-US" altLang="zh-CN" sz="1400" b="0" i="0" u="none" strike="noStrike" kern="1200" cap="none" spc="14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·</a:t>
            </a:r>
            <a:r>
              <a:rPr kumimoji="0" lang="zh-CN" altLang="en-US" sz="1400" b="0" i="0" u="none" strike="noStrike" kern="1200" cap="none" spc="14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共赢</a:t>
            </a:r>
            <a:endParaRPr lang="zh-CN" altLang="en-US" sz="1100" spc="1400" dirty="0">
              <a:solidFill>
                <a:schemeClr val="bg1"/>
              </a:solidFill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BDBA3400-DAC9-A895-6C11-3C5FB4BA7CA3}"/>
              </a:ext>
            </a:extLst>
          </p:cNvPr>
          <p:cNvGrpSpPr/>
          <p:nvPr/>
        </p:nvGrpSpPr>
        <p:grpSpPr>
          <a:xfrm>
            <a:off x="369433" y="380843"/>
            <a:ext cx="1462988" cy="672637"/>
            <a:chOff x="354009" y="378506"/>
            <a:chExt cx="1462988" cy="672637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985FACE7-179A-861A-1C3D-D47CBD931D14}"/>
                </a:ext>
              </a:extLst>
            </p:cNvPr>
            <p:cNvGrpSpPr/>
            <p:nvPr/>
          </p:nvGrpSpPr>
          <p:grpSpPr>
            <a:xfrm>
              <a:off x="354009" y="378506"/>
              <a:ext cx="558800" cy="558800"/>
              <a:chOff x="174702" y="862143"/>
              <a:chExt cx="773732" cy="773732"/>
            </a:xfrm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0585D7BA-71E5-4B88-CA29-2143138E14E1}"/>
                  </a:ext>
                </a:extLst>
              </p:cNvPr>
              <p:cNvGrpSpPr/>
              <p:nvPr/>
            </p:nvGrpSpPr>
            <p:grpSpPr>
              <a:xfrm>
                <a:off x="174702" y="862143"/>
                <a:ext cx="773732" cy="773732"/>
                <a:chOff x="274704" y="1196184"/>
                <a:chExt cx="773732" cy="773732"/>
              </a:xfrm>
            </p:grpSpPr>
            <p:sp>
              <p:nvSpPr>
                <p:cNvPr id="29" name="椭圆 28">
                  <a:extLst>
                    <a:ext uri="{FF2B5EF4-FFF2-40B4-BE49-F238E27FC236}">
                      <a16:creationId xmlns:a16="http://schemas.microsoft.com/office/drawing/2014/main" id="{2CFAFBDF-8179-BDE1-6124-CE4CD42F4D52}"/>
                    </a:ext>
                  </a:extLst>
                </p:cNvPr>
                <p:cNvSpPr/>
                <p:nvPr/>
              </p:nvSpPr>
              <p:spPr>
                <a:xfrm>
                  <a:off x="274704" y="1196184"/>
                  <a:ext cx="773732" cy="773732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2E3E84AF-6FE6-653D-A396-214B87505E38}"/>
                    </a:ext>
                  </a:extLst>
                </p:cNvPr>
                <p:cNvSpPr/>
                <p:nvPr/>
              </p:nvSpPr>
              <p:spPr>
                <a:xfrm>
                  <a:off x="428523" y="1350003"/>
                  <a:ext cx="466094" cy="466094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1852D8E6-1E5C-5F77-515C-5ED4C1D89965}"/>
                    </a:ext>
                  </a:extLst>
                </p:cNvPr>
                <p:cNvSpPr txBox="1"/>
                <p:nvPr/>
              </p:nvSpPr>
              <p:spPr>
                <a:xfrm>
                  <a:off x="369328" y="1290808"/>
                  <a:ext cx="584484" cy="58448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0">
                  <a:prstTxWarp prst="textArchUp">
                    <a:avLst>
                      <a:gd name="adj" fmla="val 9771995"/>
                    </a:avLst>
                  </a:prstTxWarp>
                  <a:spAutoFit/>
                </a:bodyPr>
                <a:lstStyle/>
                <a:p>
                  <a:r>
                    <a:rPr lang="en-US" altLang="zh-CN" sz="800" b="1" i="0" dirty="0">
                      <a:solidFill>
                        <a:schemeClr val="bg1"/>
                      </a:solidFill>
                      <a:effectLst/>
                      <a:latin typeface="阿里巴巴普惠体" panose="00020600040101010101" pitchFamily="18" charset="-122"/>
                      <a:ea typeface="阿里巴巴普惠体" panose="00020600040101010101" pitchFamily="18" charset="-122"/>
                      <a:cs typeface="阿里巴巴普惠体" panose="00020600040101010101" pitchFamily="18" charset="-122"/>
                    </a:rPr>
                    <a:t>MIZHI TECHNOLOGY OF CHINA</a:t>
                  </a:r>
                  <a:endParaRPr lang="zh-CN" altLang="en-US" sz="800" b="1" dirty="0">
                    <a:solidFill>
                      <a:schemeClr val="bg1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endParaRPr>
                </a:p>
              </p:txBody>
            </p:sp>
          </p:grp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4D6479B7-C6B3-046C-1E79-27AF3E9E8037}"/>
                  </a:ext>
                </a:extLst>
              </p:cNvPr>
              <p:cNvSpPr txBox="1"/>
              <p:nvPr/>
            </p:nvSpPr>
            <p:spPr>
              <a:xfrm>
                <a:off x="269326" y="995422"/>
                <a:ext cx="584484" cy="584484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prstTxWarp prst="textArchDown">
                  <a:avLst>
                    <a:gd name="adj" fmla="val 2158497"/>
                  </a:avLst>
                </a:prstTxWarp>
                <a:spAutoFit/>
              </a:bodyPr>
              <a:lstStyle/>
              <a:p>
                <a:r>
                  <a:rPr lang="zh-CN" altLang="en-US" sz="800" i="0" spc="400" dirty="0">
                    <a:solidFill>
                      <a:schemeClr val="bg1"/>
                    </a:solidFill>
                    <a:effectLst/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rPr>
                  <a:t> 觅知</a:t>
                </a:r>
                <a:r>
                  <a:rPr lang="zh-CN" altLang="en-US" sz="800" spc="400" dirty="0">
                    <a:solidFill>
                      <a:schemeClr val="bg1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rPr>
                  <a:t>科技</a:t>
                </a:r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66F26971-EF52-F9DE-AFF9-7660C2AF92C1}"/>
                  </a:ext>
                </a:extLst>
              </p:cNvPr>
              <p:cNvSpPr/>
              <p:nvPr/>
            </p:nvSpPr>
            <p:spPr>
              <a:xfrm>
                <a:off x="387121" y="1090330"/>
                <a:ext cx="368304" cy="249080"/>
              </a:xfrm>
              <a:custGeom>
                <a:avLst/>
                <a:gdLst>
                  <a:gd name="connsiteX0" fmla="*/ 103807 w 368304"/>
                  <a:gd name="connsiteY0" fmla="*/ 67025 h 251466"/>
                  <a:gd name="connsiteX1" fmla="*/ 139749 w 368304"/>
                  <a:gd name="connsiteY1" fmla="*/ 126407 h 251466"/>
                  <a:gd name="connsiteX2" fmla="*/ 66724 w 368304"/>
                  <a:gd name="connsiteY2" fmla="*/ 247057 h 251466"/>
                  <a:gd name="connsiteX3" fmla="*/ 49 w 368304"/>
                  <a:gd name="connsiteY3" fmla="*/ 216894 h 251466"/>
                  <a:gd name="connsiteX4" fmla="*/ 77836 w 368304"/>
                  <a:gd name="connsiteY4" fmla="*/ 88307 h 251466"/>
                  <a:gd name="connsiteX5" fmla="*/ 103807 w 368304"/>
                  <a:gd name="connsiteY5" fmla="*/ 67025 h 251466"/>
                  <a:gd name="connsiteX6" fmla="*/ 219944 w 368304"/>
                  <a:gd name="connsiteY6" fmla="*/ 961 h 251466"/>
                  <a:gd name="connsiteX7" fmla="*/ 243161 w 368304"/>
                  <a:gd name="connsiteY7" fmla="*/ 15175 h 251466"/>
                  <a:gd name="connsiteX8" fmla="*/ 366986 w 368304"/>
                  <a:gd name="connsiteY8" fmla="*/ 212025 h 251466"/>
                  <a:gd name="connsiteX9" fmla="*/ 303486 w 368304"/>
                  <a:gd name="connsiteY9" fmla="*/ 237425 h 251466"/>
                  <a:gd name="connsiteX10" fmla="*/ 225698 w 368304"/>
                  <a:gd name="connsiteY10" fmla="*/ 121537 h 251466"/>
                  <a:gd name="connsiteX11" fmla="*/ 190773 w 368304"/>
                  <a:gd name="connsiteY11" fmla="*/ 180275 h 251466"/>
                  <a:gd name="connsiteX12" fmla="*/ 141561 w 368304"/>
                  <a:gd name="connsiteY12" fmla="*/ 127887 h 251466"/>
                  <a:gd name="connsiteX13" fmla="*/ 205061 w 368304"/>
                  <a:gd name="connsiteY13" fmla="*/ 16762 h 251466"/>
                  <a:gd name="connsiteX14" fmla="*/ 219944 w 368304"/>
                  <a:gd name="connsiteY14" fmla="*/ 961 h 251466"/>
                  <a:gd name="connsiteX0" fmla="*/ 103807 w 368304"/>
                  <a:gd name="connsiteY0" fmla="*/ 70805 h 255246"/>
                  <a:gd name="connsiteX1" fmla="*/ 139749 w 368304"/>
                  <a:gd name="connsiteY1" fmla="*/ 130187 h 255246"/>
                  <a:gd name="connsiteX2" fmla="*/ 66724 w 368304"/>
                  <a:gd name="connsiteY2" fmla="*/ 250837 h 255246"/>
                  <a:gd name="connsiteX3" fmla="*/ 49 w 368304"/>
                  <a:gd name="connsiteY3" fmla="*/ 220674 h 255246"/>
                  <a:gd name="connsiteX4" fmla="*/ 77836 w 368304"/>
                  <a:gd name="connsiteY4" fmla="*/ 92087 h 255246"/>
                  <a:gd name="connsiteX5" fmla="*/ 103807 w 368304"/>
                  <a:gd name="connsiteY5" fmla="*/ 70805 h 255246"/>
                  <a:gd name="connsiteX6" fmla="*/ 205061 w 368304"/>
                  <a:gd name="connsiteY6" fmla="*/ 20542 h 255246"/>
                  <a:gd name="connsiteX7" fmla="*/ 243161 w 368304"/>
                  <a:gd name="connsiteY7" fmla="*/ 18955 h 255246"/>
                  <a:gd name="connsiteX8" fmla="*/ 366986 w 368304"/>
                  <a:gd name="connsiteY8" fmla="*/ 215805 h 255246"/>
                  <a:gd name="connsiteX9" fmla="*/ 303486 w 368304"/>
                  <a:gd name="connsiteY9" fmla="*/ 241205 h 255246"/>
                  <a:gd name="connsiteX10" fmla="*/ 225698 w 368304"/>
                  <a:gd name="connsiteY10" fmla="*/ 125317 h 255246"/>
                  <a:gd name="connsiteX11" fmla="*/ 190773 w 368304"/>
                  <a:gd name="connsiteY11" fmla="*/ 184055 h 255246"/>
                  <a:gd name="connsiteX12" fmla="*/ 141561 w 368304"/>
                  <a:gd name="connsiteY12" fmla="*/ 131667 h 255246"/>
                  <a:gd name="connsiteX13" fmla="*/ 205061 w 368304"/>
                  <a:gd name="connsiteY13" fmla="*/ 20542 h 255246"/>
                  <a:gd name="connsiteX0" fmla="*/ 103807 w 368304"/>
                  <a:gd name="connsiteY0" fmla="*/ 69390 h 253831"/>
                  <a:gd name="connsiteX1" fmla="*/ 139749 w 368304"/>
                  <a:gd name="connsiteY1" fmla="*/ 128772 h 253831"/>
                  <a:gd name="connsiteX2" fmla="*/ 66724 w 368304"/>
                  <a:gd name="connsiteY2" fmla="*/ 249422 h 253831"/>
                  <a:gd name="connsiteX3" fmla="*/ 49 w 368304"/>
                  <a:gd name="connsiteY3" fmla="*/ 219259 h 253831"/>
                  <a:gd name="connsiteX4" fmla="*/ 77836 w 368304"/>
                  <a:gd name="connsiteY4" fmla="*/ 90672 h 253831"/>
                  <a:gd name="connsiteX5" fmla="*/ 103807 w 368304"/>
                  <a:gd name="connsiteY5" fmla="*/ 69390 h 253831"/>
                  <a:gd name="connsiteX6" fmla="*/ 205061 w 368304"/>
                  <a:gd name="connsiteY6" fmla="*/ 19127 h 253831"/>
                  <a:gd name="connsiteX7" fmla="*/ 243161 w 368304"/>
                  <a:gd name="connsiteY7" fmla="*/ 17540 h 253831"/>
                  <a:gd name="connsiteX8" fmla="*/ 366986 w 368304"/>
                  <a:gd name="connsiteY8" fmla="*/ 214390 h 253831"/>
                  <a:gd name="connsiteX9" fmla="*/ 303486 w 368304"/>
                  <a:gd name="connsiteY9" fmla="*/ 239790 h 253831"/>
                  <a:gd name="connsiteX10" fmla="*/ 225698 w 368304"/>
                  <a:gd name="connsiteY10" fmla="*/ 123902 h 253831"/>
                  <a:gd name="connsiteX11" fmla="*/ 190773 w 368304"/>
                  <a:gd name="connsiteY11" fmla="*/ 182640 h 253831"/>
                  <a:gd name="connsiteX12" fmla="*/ 141561 w 368304"/>
                  <a:gd name="connsiteY12" fmla="*/ 130252 h 253831"/>
                  <a:gd name="connsiteX13" fmla="*/ 205061 w 368304"/>
                  <a:gd name="connsiteY13" fmla="*/ 19127 h 253831"/>
                  <a:gd name="connsiteX0" fmla="*/ 103807 w 368304"/>
                  <a:gd name="connsiteY0" fmla="*/ 64639 h 249080"/>
                  <a:gd name="connsiteX1" fmla="*/ 139749 w 368304"/>
                  <a:gd name="connsiteY1" fmla="*/ 124021 h 249080"/>
                  <a:gd name="connsiteX2" fmla="*/ 66724 w 368304"/>
                  <a:gd name="connsiteY2" fmla="*/ 244671 h 249080"/>
                  <a:gd name="connsiteX3" fmla="*/ 49 w 368304"/>
                  <a:gd name="connsiteY3" fmla="*/ 214508 h 249080"/>
                  <a:gd name="connsiteX4" fmla="*/ 77836 w 368304"/>
                  <a:gd name="connsiteY4" fmla="*/ 85921 h 249080"/>
                  <a:gd name="connsiteX5" fmla="*/ 103807 w 368304"/>
                  <a:gd name="connsiteY5" fmla="*/ 64639 h 249080"/>
                  <a:gd name="connsiteX6" fmla="*/ 205061 w 368304"/>
                  <a:gd name="connsiteY6" fmla="*/ 14376 h 249080"/>
                  <a:gd name="connsiteX7" fmla="*/ 243161 w 368304"/>
                  <a:gd name="connsiteY7" fmla="*/ 12789 h 249080"/>
                  <a:gd name="connsiteX8" fmla="*/ 366986 w 368304"/>
                  <a:gd name="connsiteY8" fmla="*/ 209639 h 249080"/>
                  <a:gd name="connsiteX9" fmla="*/ 303486 w 368304"/>
                  <a:gd name="connsiteY9" fmla="*/ 235039 h 249080"/>
                  <a:gd name="connsiteX10" fmla="*/ 225698 w 368304"/>
                  <a:gd name="connsiteY10" fmla="*/ 119151 h 249080"/>
                  <a:gd name="connsiteX11" fmla="*/ 190773 w 368304"/>
                  <a:gd name="connsiteY11" fmla="*/ 177889 h 249080"/>
                  <a:gd name="connsiteX12" fmla="*/ 141561 w 368304"/>
                  <a:gd name="connsiteY12" fmla="*/ 125501 h 249080"/>
                  <a:gd name="connsiteX13" fmla="*/ 205061 w 368304"/>
                  <a:gd name="connsiteY13" fmla="*/ 14376 h 24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8304" h="249080">
                    <a:moveTo>
                      <a:pt x="103807" y="64639"/>
                    </a:moveTo>
                    <a:cubicBezTo>
                      <a:pt x="125163" y="59430"/>
                      <a:pt x="133795" y="96637"/>
                      <a:pt x="139749" y="124021"/>
                    </a:cubicBezTo>
                    <a:lnTo>
                      <a:pt x="66724" y="244671"/>
                    </a:lnTo>
                    <a:cubicBezTo>
                      <a:pt x="34974" y="247317"/>
                      <a:pt x="-1538" y="262662"/>
                      <a:pt x="49" y="214508"/>
                    </a:cubicBezTo>
                    <a:lnTo>
                      <a:pt x="77836" y="85921"/>
                    </a:lnTo>
                    <a:cubicBezTo>
                      <a:pt x="88155" y="72824"/>
                      <a:pt x="96688" y="66375"/>
                      <a:pt x="103807" y="64639"/>
                    </a:cubicBezTo>
                    <a:close/>
                    <a:moveTo>
                      <a:pt x="205061" y="14376"/>
                    </a:moveTo>
                    <a:cubicBezTo>
                      <a:pt x="221994" y="354"/>
                      <a:pt x="224112" y="-8643"/>
                      <a:pt x="243161" y="12789"/>
                    </a:cubicBezTo>
                    <a:lnTo>
                      <a:pt x="366986" y="209639"/>
                    </a:lnTo>
                    <a:cubicBezTo>
                      <a:pt x="377040" y="246681"/>
                      <a:pt x="327034" y="250120"/>
                      <a:pt x="303486" y="235039"/>
                    </a:cubicBezTo>
                    <a:lnTo>
                      <a:pt x="225698" y="119151"/>
                    </a:lnTo>
                    <a:lnTo>
                      <a:pt x="190773" y="177889"/>
                    </a:lnTo>
                    <a:cubicBezTo>
                      <a:pt x="164844" y="195351"/>
                      <a:pt x="143678" y="165189"/>
                      <a:pt x="141561" y="125501"/>
                    </a:cubicBezTo>
                    <a:lnTo>
                      <a:pt x="205061" y="1437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2" name="标题 1">
              <a:extLst>
                <a:ext uri="{FF2B5EF4-FFF2-40B4-BE49-F238E27FC236}">
                  <a16:creationId xmlns:a16="http://schemas.microsoft.com/office/drawing/2014/main" id="{728A8315-B305-CA21-C7A5-A2AA73A34352}"/>
                </a:ext>
              </a:extLst>
            </p:cNvPr>
            <p:cNvSpPr txBox="1">
              <a:spLocks/>
            </p:cNvSpPr>
            <p:nvPr/>
          </p:nvSpPr>
          <p:spPr>
            <a:xfrm>
              <a:off x="1010573" y="500986"/>
              <a:ext cx="806424" cy="550157"/>
            </a:xfrm>
            <a:prstGeom prst="rect">
              <a:avLst/>
            </a:prstGeom>
          </p:spPr>
          <p:txBody>
            <a:bodyPr vert="horz" lIns="0" tIns="0" rIns="0" bIns="72000" rtlCol="0" anchor="ctr" anchorCtr="0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阿里巴巴普惠体 B" panose="00020600040101010101" pitchFamily="18" charset="-122"/>
                </a:rPr>
                <a:t>LOGO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HERE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endParaRPr>
            </a:p>
          </p:txBody>
        </p:sp>
      </p:grpSp>
      <p:sp>
        <p:nvSpPr>
          <p:cNvPr id="36" name="标题 1">
            <a:extLst>
              <a:ext uri="{FF2B5EF4-FFF2-40B4-BE49-F238E27FC236}">
                <a16:creationId xmlns:a16="http://schemas.microsoft.com/office/drawing/2014/main" id="{FC7F0057-F579-18F7-E50F-28C92517A373}"/>
              </a:ext>
            </a:extLst>
          </p:cNvPr>
          <p:cNvSpPr txBox="1">
            <a:spLocks/>
          </p:cNvSpPr>
          <p:nvPr/>
        </p:nvSpPr>
        <p:spPr>
          <a:xfrm>
            <a:off x="5962650" y="5875466"/>
            <a:ext cx="5701267" cy="550157"/>
          </a:xfrm>
          <a:prstGeom prst="rect">
            <a:avLst/>
          </a:prstGeom>
        </p:spPr>
        <p:txBody>
          <a:bodyPr vert="horz" lIns="0" tIns="0" rIns="0" bIns="7200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30000"/>
              </a:lnSpc>
              <a:defRPr/>
            </a:pPr>
            <a:r>
              <a:rPr lang="zh-CN" altLang="en-US" sz="1800" spc="600" dirty="0">
                <a:solidFill>
                  <a:prstClr val="white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以卓越成就引领游戏行业标准</a:t>
            </a:r>
            <a:endParaRPr lang="en-US" altLang="zh-CN" sz="1800" spc="600" dirty="0">
              <a:solidFill>
                <a:prstClr val="white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l">
              <a:lnSpc>
                <a:spcPct val="130000"/>
              </a:lnSpc>
              <a:defRPr/>
            </a:pPr>
            <a:r>
              <a:rPr lang="en-US" altLang="zh-CN" sz="1800" dirty="0">
                <a:solidFill>
                  <a:prstClr val="white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Leading The Game Industry Standard With Outstanding Achievements</a:t>
            </a:r>
            <a:endParaRPr lang="zh-CN" altLang="en-US" sz="14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0D2B625A-76DB-7F47-853D-1B771E33660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31587" y="3270939"/>
            <a:ext cx="4326038" cy="243339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17CB302-99E1-7D4D-7F52-B656FDC8519B}"/>
              </a:ext>
            </a:extLst>
          </p:cNvPr>
          <p:cNvSpPr txBox="1"/>
          <p:nvPr/>
        </p:nvSpPr>
        <p:spPr>
          <a:xfrm>
            <a:off x="772631" y="1621136"/>
            <a:ext cx="8578403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6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创新超越</a:t>
            </a:r>
            <a:endParaRPr lang="en-US" altLang="zh-CN" sz="9600" spc="400" dirty="0">
              <a:gradFill flip="none" rotWithShape="1">
                <a:gsLst>
                  <a:gs pos="34000">
                    <a:schemeClr val="accent1">
                      <a:lumMod val="5000"/>
                      <a:lumOff val="95000"/>
                    </a:scheme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r>
              <a:rPr lang="zh-CN" altLang="en-US" sz="96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     逐梦新章</a:t>
            </a:r>
          </a:p>
        </p:txBody>
      </p:sp>
      <p:pic>
        <p:nvPicPr>
          <p:cNvPr id="43" name="图片 42" descr="卡通人物&#10;&#10;低可信度描述已自动生成">
            <a:extLst>
              <a:ext uri="{FF2B5EF4-FFF2-40B4-BE49-F238E27FC236}">
                <a16:creationId xmlns:a16="http://schemas.microsoft.com/office/drawing/2014/main" id="{377B8B15-77E2-3821-1399-D9513C54D0C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0547" y="3409829"/>
            <a:ext cx="1665769" cy="1154795"/>
          </a:xfrm>
          <a:prstGeom prst="rect">
            <a:avLst/>
          </a:prstGeom>
        </p:spPr>
      </p:pic>
      <p:pic>
        <p:nvPicPr>
          <p:cNvPr id="2" name="S328558">
            <a:hlinkClick r:id="" action="ppaction://media"/>
            <a:extLst>
              <a:ext uri="{FF2B5EF4-FFF2-40B4-BE49-F238E27FC236}">
                <a16:creationId xmlns:a16="http://schemas.microsoft.com/office/drawing/2014/main" id="{2DF3B39E-2267-8D7E-82DB-0EEC1DCF198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54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-406400"/>
            <a:ext cx="406400" cy="406400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9F93A3F-920F-4820-AA74-4AE8749970D7}"/>
              </a:ext>
            </a:extLst>
          </p:cNvPr>
          <p:cNvSpPr/>
          <p:nvPr/>
        </p:nvSpPr>
        <p:spPr>
          <a:xfrm>
            <a:off x="1573431" y="874822"/>
            <a:ext cx="7387839" cy="415392"/>
          </a:xfrm>
          <a:prstGeom prst="parallelogram">
            <a:avLst/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STC Cloud SAAS Game Platform One-Stop Solution Provider</a:t>
            </a:r>
            <a:endParaRPr lang="zh-CN" altLang="en-US" sz="1600" spc="6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4560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dir="in"/>
      </p:transition>
    </mc:Choice>
    <mc:Fallback xmlns="">
      <p:transition spd="slow">
        <p:split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50"/>
                            </p:stCondLst>
                            <p:childTnLst>
                              <p:par>
                                <p:cTn id="28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50"/>
                            </p:stCondLst>
                            <p:childTnLst>
                              <p:par>
                                <p:cTn id="44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9394" numSld="26">
                <p:cTn id="4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animBg="1"/>
      <p:bldP spid="17" grpId="0"/>
      <p:bldP spid="20" grpId="0"/>
      <p:bldP spid="36" grpId="0"/>
      <p:bldP spid="6" grpId="0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AD64C6F3-5713-6232-6144-3E02B8EF96EB}"/>
              </a:ext>
            </a:extLst>
          </p:cNvPr>
          <p:cNvSpPr/>
          <p:nvPr/>
        </p:nvSpPr>
        <p:spPr>
          <a:xfrm>
            <a:off x="705612" y="3593593"/>
            <a:ext cx="10780776" cy="2783782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rIns="504000" rtlCol="0" anchor="t" anchorCtr="0"/>
          <a:lstStyle/>
          <a:p>
            <a:pPr algn="ctr">
              <a:lnSpc>
                <a:spcPct val="150000"/>
              </a:lnSpc>
            </a:pPr>
            <a:endParaRPr lang="zh-CN" altLang="en-US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产品介绍</a:t>
            </a:r>
          </a:p>
        </p:txBody>
      </p:sp>
      <p:pic>
        <p:nvPicPr>
          <p:cNvPr id="58" name="图片 57" descr="正在游泳的人&#10;&#10;描述已自动生成">
            <a:extLst>
              <a:ext uri="{FF2B5EF4-FFF2-40B4-BE49-F238E27FC236}">
                <a16:creationId xmlns:a16="http://schemas.microsoft.com/office/drawing/2014/main" id="{46C93B26-2843-AC11-C8EA-DA5C3E4D51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27404" y="1426464"/>
            <a:ext cx="9537192" cy="2670048"/>
          </a:xfrm>
          <a:custGeom>
            <a:avLst/>
            <a:gdLst>
              <a:gd name="connsiteX0" fmla="*/ 180308 w 9537192"/>
              <a:gd name="connsiteY0" fmla="*/ 0 h 2670048"/>
              <a:gd name="connsiteX1" fmla="*/ 9356884 w 9537192"/>
              <a:gd name="connsiteY1" fmla="*/ 0 h 2670048"/>
              <a:gd name="connsiteX2" fmla="*/ 9537192 w 9537192"/>
              <a:gd name="connsiteY2" fmla="*/ 180308 h 2670048"/>
              <a:gd name="connsiteX3" fmla="*/ 9537192 w 9537192"/>
              <a:gd name="connsiteY3" fmla="*/ 2489740 h 2670048"/>
              <a:gd name="connsiteX4" fmla="*/ 9356884 w 9537192"/>
              <a:gd name="connsiteY4" fmla="*/ 2670048 h 2670048"/>
              <a:gd name="connsiteX5" fmla="*/ 180308 w 9537192"/>
              <a:gd name="connsiteY5" fmla="*/ 2670048 h 2670048"/>
              <a:gd name="connsiteX6" fmla="*/ 0 w 9537192"/>
              <a:gd name="connsiteY6" fmla="*/ 2489740 h 2670048"/>
              <a:gd name="connsiteX7" fmla="*/ 0 w 9537192"/>
              <a:gd name="connsiteY7" fmla="*/ 180308 h 2670048"/>
              <a:gd name="connsiteX8" fmla="*/ 180308 w 9537192"/>
              <a:gd name="connsiteY8" fmla="*/ 0 h 267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537192" h="2670048">
                <a:moveTo>
                  <a:pt x="180308" y="0"/>
                </a:moveTo>
                <a:lnTo>
                  <a:pt x="9356884" y="0"/>
                </a:lnTo>
                <a:cubicBezTo>
                  <a:pt x="9456465" y="0"/>
                  <a:pt x="9537192" y="80727"/>
                  <a:pt x="9537192" y="180308"/>
                </a:cubicBezTo>
                <a:lnTo>
                  <a:pt x="9537192" y="2489740"/>
                </a:lnTo>
                <a:cubicBezTo>
                  <a:pt x="9537192" y="2589321"/>
                  <a:pt x="9456465" y="2670048"/>
                  <a:pt x="9356884" y="2670048"/>
                </a:cubicBezTo>
                <a:lnTo>
                  <a:pt x="180308" y="2670048"/>
                </a:lnTo>
                <a:cubicBezTo>
                  <a:pt x="80727" y="2670048"/>
                  <a:pt x="0" y="2589321"/>
                  <a:pt x="0" y="2489740"/>
                </a:cubicBezTo>
                <a:lnTo>
                  <a:pt x="0" y="180308"/>
                </a:lnTo>
                <a:cubicBezTo>
                  <a:pt x="0" y="80727"/>
                  <a:pt x="80727" y="0"/>
                  <a:pt x="180308" y="0"/>
                </a:cubicBezTo>
                <a:close/>
              </a:path>
            </a:pathLst>
          </a:custGeom>
        </p:spPr>
      </p:pic>
      <p:sp>
        <p:nvSpPr>
          <p:cNvPr id="62" name="文本框 61">
            <a:extLst>
              <a:ext uri="{FF2B5EF4-FFF2-40B4-BE49-F238E27FC236}">
                <a16:creationId xmlns:a16="http://schemas.microsoft.com/office/drawing/2014/main" id="{FC728D25-B558-51D8-99EC-EB8B303A2750}"/>
              </a:ext>
            </a:extLst>
          </p:cNvPr>
          <p:cNvSpPr txBox="1"/>
          <p:nvPr/>
        </p:nvSpPr>
        <p:spPr>
          <a:xfrm>
            <a:off x="1327404" y="4623331"/>
            <a:ext cx="2656172" cy="140096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请输入标题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单击此处输入正文，为了最终演示发布的良好效果，请尽量言简意赅的阐述观点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CF9EFA64-6A66-F844-8ECC-CF45D8AB2B79}"/>
              </a:ext>
            </a:extLst>
          </p:cNvPr>
          <p:cNvSpPr txBox="1"/>
          <p:nvPr/>
        </p:nvSpPr>
        <p:spPr>
          <a:xfrm>
            <a:off x="4767915" y="4623331"/>
            <a:ext cx="2656172" cy="140096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请输入标题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单击此处输入正文，为了最终演示发布的良好效果，请尽量言简意赅的阐述观点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48CFED60-80F7-0917-5EDF-C78531A39646}"/>
              </a:ext>
            </a:extLst>
          </p:cNvPr>
          <p:cNvSpPr txBox="1"/>
          <p:nvPr/>
        </p:nvSpPr>
        <p:spPr>
          <a:xfrm>
            <a:off x="8208426" y="4623331"/>
            <a:ext cx="2656172" cy="140096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请输入标题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单击此处输入正文，为了最终演示发布的良好效果，请尽量言简意赅的阐述观点</a:t>
            </a:r>
          </a:p>
        </p:txBody>
      </p:sp>
    </p:spTree>
    <p:extLst>
      <p:ext uri="{BB962C8B-B14F-4D97-AF65-F5344CB8AC3E}">
        <p14:creationId xmlns:p14="http://schemas.microsoft.com/office/powerpoint/2010/main" val="3667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20" grpId="0"/>
      <p:bldP spid="62" grpId="0"/>
      <p:bldP spid="63" grpId="0"/>
      <p:bldP spid="6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产品定位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F5E0F24D-5F7B-62C1-D44A-8E9B7EDEDAAF}"/>
              </a:ext>
            </a:extLst>
          </p:cNvPr>
          <p:cNvSpPr/>
          <p:nvPr/>
        </p:nvSpPr>
        <p:spPr>
          <a:xfrm>
            <a:off x="740664" y="1426464"/>
            <a:ext cx="10780776" cy="2121408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rIns="504000" rtlCol="0" anchor="t" anchorCtr="0"/>
          <a:lstStyle/>
          <a:p>
            <a:pPr algn="ct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BFB88ECE-72AA-5FDF-7620-017F688F336D}"/>
              </a:ext>
            </a:extLst>
          </p:cNvPr>
          <p:cNvGrpSpPr/>
          <p:nvPr/>
        </p:nvGrpSpPr>
        <p:grpSpPr>
          <a:xfrm>
            <a:off x="734636" y="3087817"/>
            <a:ext cx="1892808" cy="3042933"/>
            <a:chOff x="734636" y="3091645"/>
            <a:chExt cx="1892808" cy="3042933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4FD06B5E-78C5-23F6-26E4-2D4E59DE4CBA}"/>
                </a:ext>
              </a:extLst>
            </p:cNvPr>
            <p:cNvGrpSpPr/>
            <p:nvPr/>
          </p:nvGrpSpPr>
          <p:grpSpPr>
            <a:xfrm>
              <a:off x="734636" y="3091645"/>
              <a:ext cx="1892808" cy="3042933"/>
              <a:chOff x="740664" y="3107915"/>
              <a:chExt cx="1892808" cy="3042933"/>
            </a:xfrm>
          </p:grpSpPr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F0A1C54D-4E7C-3BA2-8D35-9748BB44F936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A9C42603-781F-5B80-88E0-AF30BA3D6E95}"/>
                  </a:ext>
                </a:extLst>
              </p:cNvPr>
              <p:cNvSpPr/>
              <p:nvPr/>
            </p:nvSpPr>
            <p:spPr>
              <a:xfrm>
                <a:off x="740664" y="3107915"/>
                <a:ext cx="1892808" cy="1892808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关键字</a:t>
                </a:r>
              </a:p>
            </p:txBody>
          </p:sp>
          <p:sp>
            <p:nvSpPr>
              <p:cNvPr id="30" name="梯形 29">
                <a:extLst>
                  <a:ext uri="{FF2B5EF4-FFF2-40B4-BE49-F238E27FC236}">
                    <a16:creationId xmlns:a16="http://schemas.microsoft.com/office/drawing/2014/main" id="{C9FF9FF5-7FAC-B65A-B3CE-359DFD928629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CC258353-25CA-54A8-E6B2-EEEE8B7D2698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52BCA6F2-7FB4-D82C-4D39-0A3CC48F76D1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0C059DB-E536-93E7-E541-88473AE5B1E9}"/>
              </a:ext>
            </a:extLst>
          </p:cNvPr>
          <p:cNvGrpSpPr/>
          <p:nvPr/>
        </p:nvGrpSpPr>
        <p:grpSpPr>
          <a:xfrm>
            <a:off x="3699301" y="3087817"/>
            <a:ext cx="1892808" cy="3042933"/>
            <a:chOff x="734636" y="3091645"/>
            <a:chExt cx="1892808" cy="3042933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D0DF02D4-D7E4-AEC7-33E8-6FBDD39F60D7}"/>
                </a:ext>
              </a:extLst>
            </p:cNvPr>
            <p:cNvGrpSpPr/>
            <p:nvPr/>
          </p:nvGrpSpPr>
          <p:grpSpPr>
            <a:xfrm>
              <a:off x="734636" y="3091645"/>
              <a:ext cx="1892808" cy="3042933"/>
              <a:chOff x="740664" y="3107915"/>
              <a:chExt cx="1892808" cy="3042933"/>
            </a:xfrm>
          </p:grpSpPr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0E47CEF-58AF-5AC6-679C-545BA35FCF86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D937D901-130C-8117-4187-360F67FFB5D8}"/>
                  </a:ext>
                </a:extLst>
              </p:cNvPr>
              <p:cNvSpPr/>
              <p:nvPr/>
            </p:nvSpPr>
            <p:spPr>
              <a:xfrm>
                <a:off x="740664" y="3107915"/>
                <a:ext cx="1892808" cy="1892808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关键字</a:t>
                </a:r>
              </a:p>
            </p:txBody>
          </p:sp>
          <p:sp>
            <p:nvSpPr>
              <p:cNvPr id="56" name="梯形 55">
                <a:extLst>
                  <a:ext uri="{FF2B5EF4-FFF2-40B4-BE49-F238E27FC236}">
                    <a16:creationId xmlns:a16="http://schemas.microsoft.com/office/drawing/2014/main" id="{F6BB7CE9-9770-8950-6366-ED0F7BCA8A95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34EECBB5-2C83-F38A-B21C-D54AD1F96DB6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2BE29B69-D093-8C78-60A1-2A0323A9D728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356CEF84-31F1-64A9-5DCF-32B0A577022B}"/>
              </a:ext>
            </a:extLst>
          </p:cNvPr>
          <p:cNvGrpSpPr/>
          <p:nvPr/>
        </p:nvGrpSpPr>
        <p:grpSpPr>
          <a:xfrm>
            <a:off x="6663966" y="3087817"/>
            <a:ext cx="1892808" cy="3042933"/>
            <a:chOff x="734636" y="3091645"/>
            <a:chExt cx="1892808" cy="3042933"/>
          </a:xfrm>
        </p:grpSpPr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E4D03428-9D01-493A-D496-F39586270D8F}"/>
                </a:ext>
              </a:extLst>
            </p:cNvPr>
            <p:cNvGrpSpPr/>
            <p:nvPr/>
          </p:nvGrpSpPr>
          <p:grpSpPr>
            <a:xfrm>
              <a:off x="734636" y="3091645"/>
              <a:ext cx="1892808" cy="3042933"/>
              <a:chOff x="740664" y="3107915"/>
              <a:chExt cx="1892808" cy="3042933"/>
            </a:xfrm>
          </p:grpSpPr>
          <p:sp>
            <p:nvSpPr>
              <p:cNvPr id="61" name="椭圆 60">
                <a:extLst>
                  <a:ext uri="{FF2B5EF4-FFF2-40B4-BE49-F238E27FC236}">
                    <a16:creationId xmlns:a16="http://schemas.microsoft.com/office/drawing/2014/main" id="{6DBA77D4-3010-F976-877D-632B01573129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3E88678C-8E6B-9A4C-D47B-6975AAEAC5FF}"/>
                  </a:ext>
                </a:extLst>
              </p:cNvPr>
              <p:cNvSpPr/>
              <p:nvPr/>
            </p:nvSpPr>
            <p:spPr>
              <a:xfrm>
                <a:off x="740664" y="3107915"/>
                <a:ext cx="1892808" cy="1892808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关键字</a:t>
                </a:r>
              </a:p>
            </p:txBody>
          </p:sp>
          <p:sp>
            <p:nvSpPr>
              <p:cNvPr id="63" name="梯形 62">
                <a:extLst>
                  <a:ext uri="{FF2B5EF4-FFF2-40B4-BE49-F238E27FC236}">
                    <a16:creationId xmlns:a16="http://schemas.microsoft.com/office/drawing/2014/main" id="{91F92241-95A6-67D1-3673-D7A5F383A510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>
                <a:extLst>
                  <a:ext uri="{FF2B5EF4-FFF2-40B4-BE49-F238E27FC236}">
                    <a16:creationId xmlns:a16="http://schemas.microsoft.com/office/drawing/2014/main" id="{0643625F-52C4-5943-254D-F23FD7FD7156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EABEA865-B288-F363-A41F-7F5C30B9A4A2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C4BC0D0E-1C84-DA1A-2AC3-EC413F042687}"/>
              </a:ext>
            </a:extLst>
          </p:cNvPr>
          <p:cNvGrpSpPr/>
          <p:nvPr/>
        </p:nvGrpSpPr>
        <p:grpSpPr>
          <a:xfrm>
            <a:off x="9628632" y="3087817"/>
            <a:ext cx="1892808" cy="3042933"/>
            <a:chOff x="734636" y="3091645"/>
            <a:chExt cx="1892808" cy="3042933"/>
          </a:xfrm>
        </p:grpSpPr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BFCBBA77-CA39-DC24-5D1F-A84B4ED11A66}"/>
                </a:ext>
              </a:extLst>
            </p:cNvPr>
            <p:cNvGrpSpPr/>
            <p:nvPr/>
          </p:nvGrpSpPr>
          <p:grpSpPr>
            <a:xfrm>
              <a:off x="734636" y="3091645"/>
              <a:ext cx="1892808" cy="3042933"/>
              <a:chOff x="740664" y="3107915"/>
              <a:chExt cx="1892808" cy="3042933"/>
            </a:xfrm>
          </p:grpSpPr>
          <p:sp>
            <p:nvSpPr>
              <p:cNvPr id="68" name="椭圆 67">
                <a:extLst>
                  <a:ext uri="{FF2B5EF4-FFF2-40B4-BE49-F238E27FC236}">
                    <a16:creationId xmlns:a16="http://schemas.microsoft.com/office/drawing/2014/main" id="{83C337E8-F17F-2F6E-D89B-021BBBEF46F1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>
                <a:extLst>
                  <a:ext uri="{FF2B5EF4-FFF2-40B4-BE49-F238E27FC236}">
                    <a16:creationId xmlns:a16="http://schemas.microsoft.com/office/drawing/2014/main" id="{234223C9-8496-1FDF-2821-0F80EBFFFCCD}"/>
                  </a:ext>
                </a:extLst>
              </p:cNvPr>
              <p:cNvSpPr/>
              <p:nvPr/>
            </p:nvSpPr>
            <p:spPr>
              <a:xfrm>
                <a:off x="740664" y="3107915"/>
                <a:ext cx="1892808" cy="1892808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关键字</a:t>
                </a:r>
              </a:p>
            </p:txBody>
          </p:sp>
          <p:sp>
            <p:nvSpPr>
              <p:cNvPr id="70" name="梯形 69">
                <a:extLst>
                  <a:ext uri="{FF2B5EF4-FFF2-40B4-BE49-F238E27FC236}">
                    <a16:creationId xmlns:a16="http://schemas.microsoft.com/office/drawing/2014/main" id="{1BBFA980-62BC-2635-D35C-8A16DDD059CE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id="{D6B1A845-4F0D-1721-2A72-CAB40C39C2B3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5A70D928-AF48-BA95-911F-21314D73AEAD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753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行业前景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B8BE2914-2334-EF4F-DA6E-287D7971EF6D}"/>
              </a:ext>
            </a:extLst>
          </p:cNvPr>
          <p:cNvGrpSpPr/>
          <p:nvPr/>
        </p:nvGrpSpPr>
        <p:grpSpPr>
          <a:xfrm>
            <a:off x="740663" y="1581614"/>
            <a:ext cx="4965192" cy="1950390"/>
            <a:chOff x="740663" y="1426464"/>
            <a:chExt cx="4965192" cy="1950390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4B18AC32-83A2-83A7-B2BB-CEB76A77DB9C}"/>
                </a:ext>
              </a:extLst>
            </p:cNvPr>
            <p:cNvSpPr/>
            <p:nvPr/>
          </p:nvSpPr>
          <p:spPr>
            <a:xfrm>
              <a:off x="740663" y="1426464"/>
              <a:ext cx="4965192" cy="1950390"/>
            </a:xfrm>
            <a:prstGeom prst="roundRect">
              <a:avLst>
                <a:gd name="adj" fmla="val 6753"/>
              </a:avLst>
            </a:pr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72000" rIns="216000" rtlCol="0" anchor="ctr" anchorCtr="0"/>
            <a:lstStyle/>
            <a:p>
              <a:pPr algn="r"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单击此处输入您的正文，请尽量言简意赅的阐述观点，根据需要可斟酌增减文字</a:t>
              </a: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800EAD0B-4976-75F2-08FC-D32CCE7E4020}"/>
                </a:ext>
              </a:extLst>
            </p:cNvPr>
            <p:cNvGrpSpPr/>
            <p:nvPr/>
          </p:nvGrpSpPr>
          <p:grpSpPr>
            <a:xfrm>
              <a:off x="740663" y="1526236"/>
              <a:ext cx="1750847" cy="1750847"/>
              <a:chOff x="740663" y="1526236"/>
              <a:chExt cx="1750847" cy="1750847"/>
            </a:xfrm>
          </p:grpSpPr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47290AD1-63D2-319B-D7D9-98879F6A6DD1}"/>
                  </a:ext>
                </a:extLst>
              </p:cNvPr>
              <p:cNvSpPr/>
              <p:nvPr/>
            </p:nvSpPr>
            <p:spPr>
              <a:xfrm>
                <a:off x="740663" y="1526236"/>
                <a:ext cx="1750847" cy="1750847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3F4009CA-F97D-4831-A9C8-CBFC9F64A035}"/>
                  </a:ext>
                </a:extLst>
              </p:cNvPr>
              <p:cNvSpPr/>
              <p:nvPr/>
            </p:nvSpPr>
            <p:spPr>
              <a:xfrm>
                <a:off x="1058060" y="1843633"/>
                <a:ext cx="1116051" cy="111605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21" name="图形 172">
                <a:extLst>
                  <a:ext uri="{FF2B5EF4-FFF2-40B4-BE49-F238E27FC236}">
                    <a16:creationId xmlns:a16="http://schemas.microsoft.com/office/drawing/2014/main" id="{15737578-A5D4-1003-E1F0-8AB7B38B8DEE}"/>
                  </a:ext>
                </a:extLst>
              </p:cNvPr>
              <p:cNvSpPr/>
              <p:nvPr/>
            </p:nvSpPr>
            <p:spPr>
              <a:xfrm>
                <a:off x="1392325" y="2177903"/>
                <a:ext cx="447520" cy="447510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51BC3BB6-1159-310E-C306-2D1E2E39C56C}"/>
              </a:ext>
            </a:extLst>
          </p:cNvPr>
          <p:cNvGrpSpPr/>
          <p:nvPr/>
        </p:nvGrpSpPr>
        <p:grpSpPr>
          <a:xfrm flipH="1">
            <a:off x="6486147" y="1581614"/>
            <a:ext cx="4965192" cy="1950390"/>
            <a:chOff x="740663" y="1426464"/>
            <a:chExt cx="4965192" cy="1950390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41CB4717-7CBB-F918-BB64-3157E83E24F4}"/>
                </a:ext>
              </a:extLst>
            </p:cNvPr>
            <p:cNvSpPr/>
            <p:nvPr/>
          </p:nvSpPr>
          <p:spPr>
            <a:xfrm>
              <a:off x="740663" y="1426464"/>
              <a:ext cx="4965192" cy="1950390"/>
            </a:xfrm>
            <a:prstGeom prst="roundRect">
              <a:avLst>
                <a:gd name="adj" fmla="val 6753"/>
              </a:avLst>
            </a:pr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rIns="1872000" rtlCol="0" anchor="ctr" anchorCtr="0"/>
            <a:lstStyle/>
            <a:p>
              <a:pPr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单击此处输入您的正文，请尽量言简意赅的阐述观点，根据需要可斟酌增减文字</a:t>
              </a: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17BA690B-A584-5689-09F6-48BBB7A8FB1A}"/>
                </a:ext>
              </a:extLst>
            </p:cNvPr>
            <p:cNvGrpSpPr/>
            <p:nvPr/>
          </p:nvGrpSpPr>
          <p:grpSpPr>
            <a:xfrm>
              <a:off x="740663" y="1526236"/>
              <a:ext cx="1750847" cy="1750847"/>
              <a:chOff x="740663" y="1526236"/>
              <a:chExt cx="1750847" cy="1750847"/>
            </a:xfrm>
          </p:grpSpPr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B0620D92-9D78-0231-0FF5-42A3A237AA8C}"/>
                  </a:ext>
                </a:extLst>
              </p:cNvPr>
              <p:cNvSpPr/>
              <p:nvPr/>
            </p:nvSpPr>
            <p:spPr>
              <a:xfrm>
                <a:off x="740663" y="1526236"/>
                <a:ext cx="1750847" cy="1750847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3D41D3DB-EC16-DDCD-D837-927C905660AD}"/>
                  </a:ext>
                </a:extLst>
              </p:cNvPr>
              <p:cNvSpPr/>
              <p:nvPr/>
            </p:nvSpPr>
            <p:spPr>
              <a:xfrm>
                <a:off x="1058060" y="1843633"/>
                <a:ext cx="1116051" cy="111605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2" name="图形 172">
                <a:extLst>
                  <a:ext uri="{FF2B5EF4-FFF2-40B4-BE49-F238E27FC236}">
                    <a16:creationId xmlns:a16="http://schemas.microsoft.com/office/drawing/2014/main" id="{9881FCC1-E516-6749-F7B6-1865D4D966B0}"/>
                  </a:ext>
                </a:extLst>
              </p:cNvPr>
              <p:cNvSpPr/>
              <p:nvPr/>
            </p:nvSpPr>
            <p:spPr>
              <a:xfrm>
                <a:off x="1392325" y="2177903"/>
                <a:ext cx="447520" cy="447510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D0E9F6A3-AAE4-33C4-AE04-625BFEC999E3}"/>
              </a:ext>
            </a:extLst>
          </p:cNvPr>
          <p:cNvGrpSpPr/>
          <p:nvPr/>
        </p:nvGrpSpPr>
        <p:grpSpPr>
          <a:xfrm>
            <a:off x="740663" y="4107778"/>
            <a:ext cx="4965192" cy="1950390"/>
            <a:chOff x="740663" y="1426464"/>
            <a:chExt cx="4965192" cy="1950390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94F02BE2-109B-E58C-B054-A3FC2D5356B9}"/>
                </a:ext>
              </a:extLst>
            </p:cNvPr>
            <p:cNvSpPr/>
            <p:nvPr/>
          </p:nvSpPr>
          <p:spPr>
            <a:xfrm>
              <a:off x="740663" y="1426464"/>
              <a:ext cx="4965192" cy="1950390"/>
            </a:xfrm>
            <a:prstGeom prst="roundRect">
              <a:avLst>
                <a:gd name="adj" fmla="val 6753"/>
              </a:avLst>
            </a:pr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72000" rIns="216000" rtlCol="0" anchor="ctr" anchorCtr="0"/>
            <a:lstStyle/>
            <a:p>
              <a:pPr algn="r"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单击此处输入您的正文，请尽量言简意赅的阐述观点，根据需要可斟酌增减文字</a:t>
              </a: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0EA876A-7BA9-281B-B9DE-F444DC2C199B}"/>
                </a:ext>
              </a:extLst>
            </p:cNvPr>
            <p:cNvGrpSpPr/>
            <p:nvPr/>
          </p:nvGrpSpPr>
          <p:grpSpPr>
            <a:xfrm>
              <a:off x="740663" y="1526236"/>
              <a:ext cx="1750847" cy="1750847"/>
              <a:chOff x="740663" y="1526236"/>
              <a:chExt cx="1750847" cy="1750847"/>
            </a:xfrm>
          </p:grpSpPr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15E3A438-21D9-AF07-8422-30892E78DAFB}"/>
                  </a:ext>
                </a:extLst>
              </p:cNvPr>
              <p:cNvSpPr/>
              <p:nvPr/>
            </p:nvSpPr>
            <p:spPr>
              <a:xfrm>
                <a:off x="740663" y="1526236"/>
                <a:ext cx="1750847" cy="1750847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68A77094-CEEB-3E27-D02B-36EBF0F61D2D}"/>
                  </a:ext>
                </a:extLst>
              </p:cNvPr>
              <p:cNvSpPr/>
              <p:nvPr/>
            </p:nvSpPr>
            <p:spPr>
              <a:xfrm>
                <a:off x="1058060" y="1843633"/>
                <a:ext cx="1116051" cy="111605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8" name="图形 172">
                <a:extLst>
                  <a:ext uri="{FF2B5EF4-FFF2-40B4-BE49-F238E27FC236}">
                    <a16:creationId xmlns:a16="http://schemas.microsoft.com/office/drawing/2014/main" id="{CDF4487B-32F6-6A26-50C8-6B1FFE96FAF5}"/>
                  </a:ext>
                </a:extLst>
              </p:cNvPr>
              <p:cNvSpPr/>
              <p:nvPr/>
            </p:nvSpPr>
            <p:spPr>
              <a:xfrm>
                <a:off x="1392325" y="2177903"/>
                <a:ext cx="447520" cy="447510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AAB0ADA-682E-5D2A-5577-07F465197315}"/>
              </a:ext>
            </a:extLst>
          </p:cNvPr>
          <p:cNvGrpSpPr/>
          <p:nvPr/>
        </p:nvGrpSpPr>
        <p:grpSpPr>
          <a:xfrm flipH="1">
            <a:off x="6486147" y="4107778"/>
            <a:ext cx="4965192" cy="1950390"/>
            <a:chOff x="740663" y="1426464"/>
            <a:chExt cx="4965192" cy="1950390"/>
          </a:xfrm>
        </p:grpSpPr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4EF0FB08-9296-79FB-68A6-40CFD4B42F74}"/>
                </a:ext>
              </a:extLst>
            </p:cNvPr>
            <p:cNvSpPr/>
            <p:nvPr/>
          </p:nvSpPr>
          <p:spPr>
            <a:xfrm>
              <a:off x="740663" y="1426464"/>
              <a:ext cx="4965192" cy="1950390"/>
            </a:xfrm>
            <a:prstGeom prst="roundRect">
              <a:avLst>
                <a:gd name="adj" fmla="val 6753"/>
              </a:avLst>
            </a:pr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rIns="1872000" rtlCol="0" anchor="ctr" anchorCtr="0"/>
            <a:lstStyle/>
            <a:p>
              <a:pPr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单击此处输入您的正文，请尽量言简意赅的阐述观点，根据需要可斟酌增减文字</a:t>
              </a:r>
            </a:p>
          </p:txBody>
        </p: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0C868ADC-48FF-897A-479D-55AC6D0615A1}"/>
                </a:ext>
              </a:extLst>
            </p:cNvPr>
            <p:cNvGrpSpPr/>
            <p:nvPr/>
          </p:nvGrpSpPr>
          <p:grpSpPr>
            <a:xfrm>
              <a:off x="740663" y="1526236"/>
              <a:ext cx="1750847" cy="1750847"/>
              <a:chOff x="740663" y="1526236"/>
              <a:chExt cx="1750847" cy="1750847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23DE6524-72ED-1616-F009-BB1E4D774E6B}"/>
                  </a:ext>
                </a:extLst>
              </p:cNvPr>
              <p:cNvSpPr/>
              <p:nvPr/>
            </p:nvSpPr>
            <p:spPr>
              <a:xfrm>
                <a:off x="740663" y="1526236"/>
                <a:ext cx="1750847" cy="1750847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D0052A70-2BE5-5D49-3D1B-01B78B5E274F}"/>
                  </a:ext>
                </a:extLst>
              </p:cNvPr>
              <p:cNvSpPr/>
              <p:nvPr/>
            </p:nvSpPr>
            <p:spPr>
              <a:xfrm>
                <a:off x="1058060" y="1843633"/>
                <a:ext cx="1116051" cy="111605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44" name="图形 172">
                <a:extLst>
                  <a:ext uri="{FF2B5EF4-FFF2-40B4-BE49-F238E27FC236}">
                    <a16:creationId xmlns:a16="http://schemas.microsoft.com/office/drawing/2014/main" id="{67202ED5-F506-9158-C4D9-D11FF40A223E}"/>
                  </a:ext>
                </a:extLst>
              </p:cNvPr>
              <p:cNvSpPr/>
              <p:nvPr/>
            </p:nvSpPr>
            <p:spPr>
              <a:xfrm>
                <a:off x="1392325" y="2177903"/>
                <a:ext cx="447520" cy="447510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6798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8298B46-3FD4-C9D5-04C9-584665B23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802" y="748525"/>
            <a:ext cx="9732396" cy="24333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0FCA5D-50C0-CAD1-2D14-19C4350BF79B}"/>
              </a:ext>
            </a:extLst>
          </p:cNvPr>
          <p:cNvSpPr txBox="1"/>
          <p:nvPr/>
        </p:nvSpPr>
        <p:spPr>
          <a:xfrm>
            <a:off x="3098791" y="338388"/>
            <a:ext cx="5994418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zh-CN" altLang="en-US" sz="9600" spc="400" dirty="0"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市场营销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05D042-6633-4662-9B53-B49D49EA3EEA}"/>
              </a:ext>
            </a:extLst>
          </p:cNvPr>
          <p:cNvSpPr txBox="1"/>
          <p:nvPr/>
        </p:nvSpPr>
        <p:spPr>
          <a:xfrm flipH="1">
            <a:off x="2618392" y="2445245"/>
            <a:ext cx="6955217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ctr">
              <a:defRPr/>
            </a:pPr>
            <a:r>
              <a:rPr lang="en-US" altLang="zh-CN" spc="4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marketing management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446C4-6AD5-FF5D-0007-112484D2DC10}"/>
              </a:ext>
            </a:extLst>
          </p:cNvPr>
          <p:cNvSpPr txBox="1"/>
          <p:nvPr/>
        </p:nvSpPr>
        <p:spPr>
          <a:xfrm>
            <a:off x="2582334" y="2990519"/>
            <a:ext cx="7027333" cy="586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Thank you for your attention.Thank you for your support. Thank you for coming.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 Fill in the information you need here.Fill in the information you need here.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here.Thank you for your attention. HTTPs://www.51miz.com/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BF96B1-2D9E-9F02-404C-2F5F54C16186}"/>
              </a:ext>
            </a:extLst>
          </p:cNvPr>
          <p:cNvSpPr txBox="1"/>
          <p:nvPr/>
        </p:nvSpPr>
        <p:spPr>
          <a:xfrm>
            <a:off x="3877140" y="4004984"/>
            <a:ext cx="44377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PART THREE</a:t>
            </a:r>
            <a:endParaRPr kumimoji="0" lang="zh-CN" altLang="en-US" sz="2400" b="0" i="0" u="none" strike="noStrike" kern="1200" cap="none" spc="400" normalizeH="0" baseline="0" noProof="0" dirty="0">
              <a:ln>
                <a:noFill/>
              </a:ln>
              <a:gradFill flip="none" rotWithShape="1">
                <a:gsLst>
                  <a:gs pos="34000">
                    <a:srgbClr val="156082">
                      <a:lumMod val="5000"/>
                      <a:lumOff val="95000"/>
                    </a:srgb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333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5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50"/>
                            </p:stCondLst>
                            <p:childTnLst>
                              <p:par>
                                <p:cTn id="2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705BA8C2-9EBB-2D64-7127-3F22B212ABDF}"/>
              </a:ext>
            </a:extLst>
          </p:cNvPr>
          <p:cNvSpPr/>
          <p:nvPr/>
        </p:nvSpPr>
        <p:spPr>
          <a:xfrm>
            <a:off x="734636" y="1426464"/>
            <a:ext cx="10786804" cy="4704286"/>
          </a:xfrm>
          <a:prstGeom prst="rect">
            <a:avLst/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rIns="504000" rtlCol="0" anchor="t" anchorCtr="0"/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>
              <a:defRPr/>
            </a:pPr>
            <a:r>
              <a:rPr lang="en-US" altLang="zh-CN" sz="12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marketing management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市场环境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90B0B81-663B-4F45-7798-56DB4379FE09}"/>
              </a:ext>
            </a:extLst>
          </p:cNvPr>
          <p:cNvGrpSpPr/>
          <p:nvPr/>
        </p:nvGrpSpPr>
        <p:grpSpPr>
          <a:xfrm>
            <a:off x="6404758" y="2232381"/>
            <a:ext cx="4814930" cy="1245943"/>
            <a:chOff x="7296910" y="1623606"/>
            <a:chExt cx="4224530" cy="1245943"/>
          </a:xfrm>
        </p:grpSpPr>
        <p:sp>
          <p:nvSpPr>
            <p:cNvPr id="7" name="流程图: 手动输入 6">
              <a:extLst>
                <a:ext uri="{FF2B5EF4-FFF2-40B4-BE49-F238E27FC236}">
                  <a16:creationId xmlns:a16="http://schemas.microsoft.com/office/drawing/2014/main" id="{2E57CD87-A691-8954-1F06-8B649A72D4AF}"/>
                </a:ext>
              </a:extLst>
            </p:cNvPr>
            <p:cNvSpPr/>
            <p:nvPr/>
          </p:nvSpPr>
          <p:spPr>
            <a:xfrm rot="16200000" flipV="1">
              <a:off x="8210218" y="710298"/>
              <a:ext cx="534378" cy="2360993"/>
            </a:xfrm>
            <a:prstGeom prst="flowChartManualInpu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0" rIns="108000" bIns="0" rtlCol="0" anchor="ctr" anchorCtr="1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D456BBC-E1C3-B3E1-6EBA-412B51F8B498}"/>
                </a:ext>
              </a:extLst>
            </p:cNvPr>
            <p:cNvSpPr txBox="1"/>
            <p:nvPr/>
          </p:nvSpPr>
          <p:spPr>
            <a:xfrm>
              <a:off x="7296910" y="2253418"/>
              <a:ext cx="4224530" cy="61613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单击此处输入正文内容，为了最终演示发布的良好效果，请尽量言简意赅的阐述观点。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E4EC4C94-1549-4098-5FF7-C143783F3FF3}"/>
              </a:ext>
            </a:extLst>
          </p:cNvPr>
          <p:cNvGrpSpPr/>
          <p:nvPr/>
        </p:nvGrpSpPr>
        <p:grpSpPr>
          <a:xfrm>
            <a:off x="6404758" y="4078891"/>
            <a:ext cx="4814930" cy="1245943"/>
            <a:chOff x="7296910" y="1623606"/>
            <a:chExt cx="4224530" cy="1245943"/>
          </a:xfrm>
        </p:grpSpPr>
        <p:sp>
          <p:nvSpPr>
            <p:cNvPr id="10" name="流程图: 手动输入 9">
              <a:extLst>
                <a:ext uri="{FF2B5EF4-FFF2-40B4-BE49-F238E27FC236}">
                  <a16:creationId xmlns:a16="http://schemas.microsoft.com/office/drawing/2014/main" id="{EA2BDAA7-ED73-74D5-B09E-87C45021030B}"/>
                </a:ext>
              </a:extLst>
            </p:cNvPr>
            <p:cNvSpPr/>
            <p:nvPr/>
          </p:nvSpPr>
          <p:spPr>
            <a:xfrm rot="16200000" flipV="1">
              <a:off x="8210218" y="710298"/>
              <a:ext cx="534378" cy="2360993"/>
            </a:xfrm>
            <a:prstGeom prst="flowChartManualInpu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0" rIns="108000" bIns="0" rtlCol="0" anchor="ctr" anchorCtr="1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CF4367AE-7F94-835F-62A7-29D77E5F5AF2}"/>
                </a:ext>
              </a:extLst>
            </p:cNvPr>
            <p:cNvSpPr txBox="1"/>
            <p:nvPr/>
          </p:nvSpPr>
          <p:spPr>
            <a:xfrm>
              <a:off x="7296910" y="2253418"/>
              <a:ext cx="4224530" cy="61613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单击此处输入正文内容，为了最终演示发布的良好效果，请尽量言简意赅的阐述观点。</a:t>
              </a:r>
            </a:p>
          </p:txBody>
        </p:sp>
      </p:grpSp>
      <p:graphicFrame>
        <p:nvGraphicFramePr>
          <p:cNvPr id="18" name="图表 17">
            <a:extLst>
              <a:ext uri="{FF2B5EF4-FFF2-40B4-BE49-F238E27FC236}">
                <a16:creationId xmlns:a16="http://schemas.microsoft.com/office/drawing/2014/main" id="{EBF108BF-E6BC-8A84-C65E-5F95D30C53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5386968"/>
              </p:ext>
            </p:extLst>
          </p:nvPr>
        </p:nvGraphicFramePr>
        <p:xfrm>
          <a:off x="1137064" y="1700784"/>
          <a:ext cx="5090000" cy="44299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9108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/>
      <p:bldGraphic spid="18" grpId="0">
        <p:bldSub>
          <a:bldChart bld="series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90491755-AFC8-4292-A1C4-FE796A145540}"/>
              </a:ext>
            </a:extLst>
          </p:cNvPr>
          <p:cNvSpPr/>
          <p:nvPr/>
        </p:nvSpPr>
        <p:spPr>
          <a:xfrm>
            <a:off x="6911342" y="1301682"/>
            <a:ext cx="5280659" cy="5556318"/>
          </a:xfrm>
          <a:custGeom>
            <a:avLst/>
            <a:gdLst>
              <a:gd name="connsiteX0" fmla="*/ 3177540 w 5280659"/>
              <a:gd name="connsiteY0" fmla="*/ 0 h 5556318"/>
              <a:gd name="connsiteX1" fmla="*/ 5198751 w 5280659"/>
              <a:gd name="connsiteY1" fmla="*/ 725596 h 5556318"/>
              <a:gd name="connsiteX2" fmla="*/ 5280659 w 5280659"/>
              <a:gd name="connsiteY2" fmla="*/ 800039 h 5556318"/>
              <a:gd name="connsiteX3" fmla="*/ 5280659 w 5280659"/>
              <a:gd name="connsiteY3" fmla="*/ 5555041 h 5556318"/>
              <a:gd name="connsiteX4" fmla="*/ 5279254 w 5280659"/>
              <a:gd name="connsiteY4" fmla="*/ 5556318 h 5556318"/>
              <a:gd name="connsiteX5" fmla="*/ 1075826 w 5280659"/>
              <a:gd name="connsiteY5" fmla="*/ 5556318 h 5556318"/>
              <a:gd name="connsiteX6" fmla="*/ 930680 w 5280659"/>
              <a:gd name="connsiteY6" fmla="*/ 5424400 h 5556318"/>
              <a:gd name="connsiteX7" fmla="*/ 0 w 5280659"/>
              <a:gd name="connsiteY7" fmla="*/ 3177540 h 5556318"/>
              <a:gd name="connsiteX8" fmla="*/ 3177540 w 5280659"/>
              <a:gd name="connsiteY8" fmla="*/ 0 h 5556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80659" h="5556318">
                <a:moveTo>
                  <a:pt x="3177540" y="0"/>
                </a:moveTo>
                <a:cubicBezTo>
                  <a:pt x="3945312" y="0"/>
                  <a:pt x="4649484" y="272301"/>
                  <a:pt x="5198751" y="725596"/>
                </a:cubicBezTo>
                <a:lnTo>
                  <a:pt x="5280659" y="800039"/>
                </a:lnTo>
                <a:lnTo>
                  <a:pt x="5280659" y="5555041"/>
                </a:lnTo>
                <a:lnTo>
                  <a:pt x="5279254" y="5556318"/>
                </a:lnTo>
                <a:lnTo>
                  <a:pt x="1075826" y="5556318"/>
                </a:lnTo>
                <a:lnTo>
                  <a:pt x="930680" y="5424400"/>
                </a:lnTo>
                <a:cubicBezTo>
                  <a:pt x="355659" y="4849379"/>
                  <a:pt x="0" y="4054994"/>
                  <a:pt x="0" y="3177540"/>
                </a:cubicBezTo>
                <a:cubicBezTo>
                  <a:pt x="0" y="1422633"/>
                  <a:pt x="1422633" y="0"/>
                  <a:pt x="3177540" y="0"/>
                </a:cubicBezTo>
                <a:close/>
              </a:path>
            </a:pathLst>
          </a:custGeom>
          <a:gradFill flip="none" rotWithShape="1">
            <a:gsLst>
              <a:gs pos="48000">
                <a:srgbClr val="0FA9DD">
                  <a:alpha val="0"/>
                </a:srgbClr>
              </a:gs>
              <a:gs pos="0">
                <a:srgbClr val="0145AF"/>
              </a:gs>
              <a:gs pos="100000">
                <a:srgbClr val="19EFFE">
                  <a:alpha val="7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32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marketing management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SWOT</a:t>
            </a: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分析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61BD4F55-C6F2-E011-733C-F276BD885203}"/>
              </a:ext>
            </a:extLst>
          </p:cNvPr>
          <p:cNvSpPr/>
          <p:nvPr/>
        </p:nvSpPr>
        <p:spPr>
          <a:xfrm>
            <a:off x="740664" y="1984248"/>
            <a:ext cx="2706624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 algn="ct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B6DB01C5-C11F-718D-FE1E-DAFBE30D8CA5}"/>
              </a:ext>
            </a:extLst>
          </p:cNvPr>
          <p:cNvSpPr/>
          <p:nvPr/>
        </p:nvSpPr>
        <p:spPr>
          <a:xfrm>
            <a:off x="3901804" y="1984248"/>
            <a:ext cx="2706624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 algn="ct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217F4E4-C5AF-6DF5-717A-8D95977A6438}"/>
              </a:ext>
            </a:extLst>
          </p:cNvPr>
          <p:cNvSpPr/>
          <p:nvPr/>
        </p:nvSpPr>
        <p:spPr>
          <a:xfrm>
            <a:off x="3901804" y="4134476"/>
            <a:ext cx="2706624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 algn="ct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53B4884-A42B-B56B-49A7-BEA4CB9F4981}"/>
              </a:ext>
            </a:extLst>
          </p:cNvPr>
          <p:cNvSpPr/>
          <p:nvPr/>
        </p:nvSpPr>
        <p:spPr>
          <a:xfrm>
            <a:off x="740664" y="4134476"/>
            <a:ext cx="2706624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/>
              </a:gs>
              <a:gs pos="84000">
                <a:srgbClr val="19EFFE">
                  <a:alpha val="70000"/>
                </a:srgbClr>
              </a:gs>
            </a:gsLst>
            <a:lin ang="16200000" scaled="1"/>
            <a:tileRect/>
          </a:gradFill>
          <a:ln w="12700" cap="rnd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08000" tIns="0" rIns="108000" bIns="0" rtlCol="0" anchor="ctr" anchorCtr="1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</a:t>
            </a: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prstClr val="white">
                    <a:alpha val="70000"/>
                  </a:prst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pic>
        <p:nvPicPr>
          <p:cNvPr id="14" name="图片 13" descr="图片包含 游戏机, 电子, 电路&#10;&#10;描述已自动生成">
            <a:extLst>
              <a:ext uri="{FF2B5EF4-FFF2-40B4-BE49-F238E27FC236}">
                <a16:creationId xmlns:a16="http://schemas.microsoft.com/office/drawing/2014/main" id="{F1ACAAB8-21EE-1074-EC65-B0744E0867C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52724" y="2139696"/>
            <a:ext cx="4070468" cy="4070468"/>
          </a:xfrm>
          <a:custGeom>
            <a:avLst/>
            <a:gdLst>
              <a:gd name="connsiteX0" fmla="*/ 2035234 w 4070468"/>
              <a:gd name="connsiteY0" fmla="*/ 0 h 4070468"/>
              <a:gd name="connsiteX1" fmla="*/ 4070468 w 4070468"/>
              <a:gd name="connsiteY1" fmla="*/ 2035234 h 4070468"/>
              <a:gd name="connsiteX2" fmla="*/ 2035234 w 4070468"/>
              <a:gd name="connsiteY2" fmla="*/ 4070468 h 4070468"/>
              <a:gd name="connsiteX3" fmla="*/ 0 w 4070468"/>
              <a:gd name="connsiteY3" fmla="*/ 2035234 h 4070468"/>
              <a:gd name="connsiteX4" fmla="*/ 2035234 w 4070468"/>
              <a:gd name="connsiteY4" fmla="*/ 0 h 4070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0468" h="4070468">
                <a:moveTo>
                  <a:pt x="2035234" y="0"/>
                </a:moveTo>
                <a:cubicBezTo>
                  <a:pt x="3159263" y="0"/>
                  <a:pt x="4070468" y="911205"/>
                  <a:pt x="4070468" y="2035234"/>
                </a:cubicBezTo>
                <a:cubicBezTo>
                  <a:pt x="4070468" y="3159263"/>
                  <a:pt x="3159263" y="4070468"/>
                  <a:pt x="2035234" y="4070468"/>
                </a:cubicBezTo>
                <a:cubicBezTo>
                  <a:pt x="911205" y="4070468"/>
                  <a:pt x="0" y="3159263"/>
                  <a:pt x="0" y="2035234"/>
                </a:cubicBezTo>
                <a:cubicBezTo>
                  <a:pt x="0" y="911205"/>
                  <a:pt x="911205" y="0"/>
                  <a:pt x="203523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2399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5" grpId="0" animBg="1"/>
      <p:bldP spid="6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marketing management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营销策略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DFC3D0E7-CFD1-5E8C-9533-E4C94A278AC3}"/>
              </a:ext>
            </a:extLst>
          </p:cNvPr>
          <p:cNvSpPr/>
          <p:nvPr/>
        </p:nvSpPr>
        <p:spPr>
          <a:xfrm>
            <a:off x="1466401" y="2584117"/>
            <a:ext cx="9259198" cy="2596896"/>
          </a:xfrm>
          <a:prstGeom prst="roundRect">
            <a:avLst>
              <a:gd name="adj" fmla="val 50000"/>
            </a:avLst>
          </a:prstGeom>
          <a:solidFill>
            <a:srgbClr val="19EFFE">
              <a:alpha val="20000"/>
            </a:srgbClr>
          </a:solidFill>
          <a:ln>
            <a:gradFill flip="none" rotWithShape="1">
              <a:gsLst>
                <a:gs pos="25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19EFFE">
                    <a:alpha val="40000"/>
                  </a:srgb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645986B-70BE-63CA-339A-46E8A08242DC}"/>
              </a:ext>
            </a:extLst>
          </p:cNvPr>
          <p:cNvGrpSpPr/>
          <p:nvPr/>
        </p:nvGrpSpPr>
        <p:grpSpPr>
          <a:xfrm>
            <a:off x="3740971" y="2820689"/>
            <a:ext cx="4700917" cy="2123753"/>
            <a:chOff x="3792486" y="2942869"/>
            <a:chExt cx="4160026" cy="1879393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3F752B3C-A2CB-05FE-A8BF-BF790DB23AC3}"/>
                </a:ext>
              </a:extLst>
            </p:cNvPr>
            <p:cNvGrpSpPr/>
            <p:nvPr/>
          </p:nvGrpSpPr>
          <p:grpSpPr>
            <a:xfrm>
              <a:off x="4936847" y="2942869"/>
              <a:ext cx="1879393" cy="1879393"/>
              <a:chOff x="4764026" y="2715769"/>
              <a:chExt cx="2227542" cy="2227542"/>
            </a:xfrm>
          </p:grpSpPr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EEF21F68-207A-D699-E5EA-5CF35173B96A}"/>
                  </a:ext>
                </a:extLst>
              </p:cNvPr>
              <p:cNvSpPr/>
              <p:nvPr/>
            </p:nvSpPr>
            <p:spPr>
              <a:xfrm>
                <a:off x="4764026" y="2715769"/>
                <a:ext cx="2227542" cy="2227542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965B660-2294-23A3-4263-36FC0D55CF8A}"/>
                  </a:ext>
                </a:extLst>
              </p:cNvPr>
              <p:cNvSpPr/>
              <p:nvPr/>
            </p:nvSpPr>
            <p:spPr>
              <a:xfrm>
                <a:off x="5004545" y="2956288"/>
                <a:ext cx="1746505" cy="1746505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zh-CN" altLang="en-US" sz="32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标题</a:t>
                </a:r>
              </a:p>
            </p:txBody>
          </p:sp>
        </p:grp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5175A11B-6792-B6C3-A418-76AD16D1774B}"/>
                </a:ext>
              </a:extLst>
            </p:cNvPr>
            <p:cNvSpPr/>
            <p:nvPr/>
          </p:nvSpPr>
          <p:spPr>
            <a:xfrm>
              <a:off x="7103100" y="3457859"/>
              <a:ext cx="849412" cy="849412"/>
            </a:xfrm>
            <a:prstGeom prst="ellipse">
              <a:avLst/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3500000" scaled="1"/>
              <a:tileRect/>
            </a:gradFill>
            <a:ln>
              <a:gradFill flip="none" rotWithShape="1">
                <a:gsLst>
                  <a:gs pos="0">
                    <a:srgbClr val="19EFFE"/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02</a:t>
              </a:r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E84E352-1C7F-BC35-BF1E-7B601DB4B686}"/>
                </a:ext>
              </a:extLst>
            </p:cNvPr>
            <p:cNvSpPr/>
            <p:nvPr/>
          </p:nvSpPr>
          <p:spPr>
            <a:xfrm>
              <a:off x="3792486" y="3457859"/>
              <a:ext cx="849412" cy="849412"/>
            </a:xfrm>
            <a:prstGeom prst="ellipse">
              <a:avLst/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3500000" scaled="1"/>
              <a:tileRect/>
            </a:gradFill>
            <a:ln>
              <a:gradFill flip="none" rotWithShape="1">
                <a:gsLst>
                  <a:gs pos="0">
                    <a:srgbClr val="19EFFE"/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01</a:t>
              </a:r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</p:grp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2E830C9F-299A-0F99-407D-26561D60C00C}"/>
              </a:ext>
            </a:extLst>
          </p:cNvPr>
          <p:cNvSpPr/>
          <p:nvPr/>
        </p:nvSpPr>
        <p:spPr>
          <a:xfrm rot="5400000">
            <a:off x="797189" y="1750669"/>
            <a:ext cx="4066304" cy="4063527"/>
          </a:xfrm>
          <a:custGeom>
            <a:avLst/>
            <a:gdLst>
              <a:gd name="connsiteX0" fmla="*/ 0 w 4066304"/>
              <a:gd name="connsiteY0" fmla="*/ 614522 h 4063527"/>
              <a:gd name="connsiteX1" fmla="*/ 356423 w 4066304"/>
              <a:gd name="connsiteY1" fmla="*/ 0 h 4063527"/>
              <a:gd name="connsiteX2" fmla="*/ 712846 w 4066304"/>
              <a:gd name="connsiteY2" fmla="*/ 614522 h 4063527"/>
              <a:gd name="connsiteX3" fmla="*/ 506238 w 4066304"/>
              <a:gd name="connsiteY3" fmla="*/ 614522 h 4063527"/>
              <a:gd name="connsiteX4" fmla="*/ 506238 w 4066304"/>
              <a:gd name="connsiteY4" fmla="*/ 2079239 h 4063527"/>
              <a:gd name="connsiteX5" fmla="*/ 2133284 w 4066304"/>
              <a:gd name="connsiteY5" fmla="*/ 3706285 h 4063527"/>
              <a:gd name="connsiteX6" fmla="*/ 3760330 w 4066304"/>
              <a:gd name="connsiteY6" fmla="*/ 2079239 h 4063527"/>
              <a:gd name="connsiteX7" fmla="*/ 3760330 w 4066304"/>
              <a:gd name="connsiteY7" fmla="*/ 598236 h 4063527"/>
              <a:gd name="connsiteX8" fmla="*/ 4066304 w 4066304"/>
              <a:gd name="connsiteY8" fmla="*/ 598236 h 4063527"/>
              <a:gd name="connsiteX9" fmla="*/ 4066303 w 4066304"/>
              <a:gd name="connsiteY9" fmla="*/ 2130508 h 4063527"/>
              <a:gd name="connsiteX10" fmla="*/ 2522855 w 4066304"/>
              <a:gd name="connsiteY10" fmla="*/ 4024255 h 4063527"/>
              <a:gd name="connsiteX11" fmla="*/ 2133285 w 4066304"/>
              <a:gd name="connsiteY11" fmla="*/ 4063527 h 4063527"/>
              <a:gd name="connsiteX12" fmla="*/ 1743714 w 4066304"/>
              <a:gd name="connsiteY12" fmla="*/ 4024255 h 4063527"/>
              <a:gd name="connsiteX13" fmla="*/ 200266 w 4066304"/>
              <a:gd name="connsiteY13" fmla="*/ 2130508 h 4063527"/>
              <a:gd name="connsiteX14" fmla="*/ 200266 w 4066304"/>
              <a:gd name="connsiteY14" fmla="*/ 614522 h 4063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66304" h="4063527">
                <a:moveTo>
                  <a:pt x="0" y="614522"/>
                </a:moveTo>
                <a:lnTo>
                  <a:pt x="356423" y="0"/>
                </a:lnTo>
                <a:lnTo>
                  <a:pt x="712846" y="614522"/>
                </a:lnTo>
                <a:lnTo>
                  <a:pt x="506238" y="614522"/>
                </a:lnTo>
                <a:lnTo>
                  <a:pt x="506238" y="2079239"/>
                </a:lnTo>
                <a:cubicBezTo>
                  <a:pt x="506238" y="2977832"/>
                  <a:pt x="1234691" y="3706285"/>
                  <a:pt x="2133284" y="3706285"/>
                </a:cubicBezTo>
                <a:cubicBezTo>
                  <a:pt x="3031877" y="3706285"/>
                  <a:pt x="3760330" y="2977832"/>
                  <a:pt x="3760330" y="2079239"/>
                </a:cubicBezTo>
                <a:lnTo>
                  <a:pt x="3760330" y="598236"/>
                </a:lnTo>
                <a:lnTo>
                  <a:pt x="4066304" y="598236"/>
                </a:lnTo>
                <a:lnTo>
                  <a:pt x="4066303" y="2130508"/>
                </a:lnTo>
                <a:cubicBezTo>
                  <a:pt x="4066303" y="3064638"/>
                  <a:pt x="3403699" y="3844008"/>
                  <a:pt x="2522855" y="4024255"/>
                </a:cubicBezTo>
                <a:lnTo>
                  <a:pt x="2133285" y="4063527"/>
                </a:lnTo>
                <a:lnTo>
                  <a:pt x="1743714" y="4024255"/>
                </a:lnTo>
                <a:cubicBezTo>
                  <a:pt x="862870" y="3844008"/>
                  <a:pt x="200266" y="3064638"/>
                  <a:pt x="200266" y="2130508"/>
                </a:cubicBezTo>
                <a:lnTo>
                  <a:pt x="200266" y="614522"/>
                </a:lnTo>
                <a:close/>
              </a:path>
            </a:pathLst>
          </a:custGeom>
          <a:gradFill flip="none" rotWithShape="1">
            <a:gsLst>
              <a:gs pos="2500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108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/>
                </a:gs>
              </a:gsLst>
              <a:lin ang="108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B70D4932-DE97-0803-B21B-8169AE626763}"/>
              </a:ext>
            </a:extLst>
          </p:cNvPr>
          <p:cNvSpPr/>
          <p:nvPr/>
        </p:nvSpPr>
        <p:spPr>
          <a:xfrm rot="16200000" flipH="1">
            <a:off x="7329789" y="1949653"/>
            <a:ext cx="4063742" cy="4063528"/>
          </a:xfrm>
          <a:custGeom>
            <a:avLst/>
            <a:gdLst>
              <a:gd name="connsiteX0" fmla="*/ 0 w 4063742"/>
              <a:gd name="connsiteY0" fmla="*/ 598238 h 4063528"/>
              <a:gd name="connsiteX1" fmla="*/ 0 w 4063742"/>
              <a:gd name="connsiteY1" fmla="*/ 2130509 h 4063528"/>
              <a:gd name="connsiteX2" fmla="*/ 1933019 w 4063742"/>
              <a:gd name="connsiteY2" fmla="*/ 4063528 h 4063528"/>
              <a:gd name="connsiteX3" fmla="*/ 1933019 w 4063742"/>
              <a:gd name="connsiteY3" fmla="*/ 4063527 h 4063528"/>
              <a:gd name="connsiteX4" fmla="*/ 3866038 w 4063742"/>
              <a:gd name="connsiteY4" fmla="*/ 2130508 h 4063528"/>
              <a:gd name="connsiteX5" fmla="*/ 3866038 w 4063742"/>
              <a:gd name="connsiteY5" fmla="*/ 614522 h 4063528"/>
              <a:gd name="connsiteX6" fmla="*/ 4063742 w 4063742"/>
              <a:gd name="connsiteY6" fmla="*/ 614522 h 4063528"/>
              <a:gd name="connsiteX7" fmla="*/ 3707319 w 4063742"/>
              <a:gd name="connsiteY7" fmla="*/ 0 h 4063528"/>
              <a:gd name="connsiteX8" fmla="*/ 3350896 w 4063742"/>
              <a:gd name="connsiteY8" fmla="*/ 614522 h 4063528"/>
              <a:gd name="connsiteX9" fmla="*/ 3560064 w 4063742"/>
              <a:gd name="connsiteY9" fmla="*/ 614522 h 4063528"/>
              <a:gd name="connsiteX10" fmla="*/ 3560064 w 4063742"/>
              <a:gd name="connsiteY10" fmla="*/ 2079239 h 4063528"/>
              <a:gd name="connsiteX11" fmla="*/ 1933018 w 4063742"/>
              <a:gd name="connsiteY11" fmla="*/ 3706285 h 4063528"/>
              <a:gd name="connsiteX12" fmla="*/ 305972 w 4063742"/>
              <a:gd name="connsiteY12" fmla="*/ 2079239 h 4063528"/>
              <a:gd name="connsiteX13" fmla="*/ 305972 w 4063742"/>
              <a:gd name="connsiteY13" fmla="*/ 598238 h 4063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063742" h="4063528">
                <a:moveTo>
                  <a:pt x="0" y="598238"/>
                </a:moveTo>
                <a:lnTo>
                  <a:pt x="0" y="2130509"/>
                </a:lnTo>
                <a:cubicBezTo>
                  <a:pt x="0" y="3198086"/>
                  <a:pt x="865442" y="4063528"/>
                  <a:pt x="1933019" y="4063528"/>
                </a:cubicBezTo>
                <a:lnTo>
                  <a:pt x="1933019" y="4063527"/>
                </a:lnTo>
                <a:cubicBezTo>
                  <a:pt x="3000596" y="4063527"/>
                  <a:pt x="3866038" y="3198085"/>
                  <a:pt x="3866038" y="2130508"/>
                </a:cubicBezTo>
                <a:lnTo>
                  <a:pt x="3866038" y="614522"/>
                </a:lnTo>
                <a:lnTo>
                  <a:pt x="4063742" y="614522"/>
                </a:lnTo>
                <a:lnTo>
                  <a:pt x="3707319" y="0"/>
                </a:lnTo>
                <a:lnTo>
                  <a:pt x="3350896" y="614522"/>
                </a:lnTo>
                <a:lnTo>
                  <a:pt x="3560064" y="614522"/>
                </a:lnTo>
                <a:lnTo>
                  <a:pt x="3560064" y="2079239"/>
                </a:lnTo>
                <a:cubicBezTo>
                  <a:pt x="3560064" y="2977832"/>
                  <a:pt x="2831611" y="3706285"/>
                  <a:pt x="1933018" y="3706285"/>
                </a:cubicBezTo>
                <a:cubicBezTo>
                  <a:pt x="1034425" y="3706285"/>
                  <a:pt x="305972" y="2977832"/>
                  <a:pt x="305972" y="2079239"/>
                </a:cubicBezTo>
                <a:lnTo>
                  <a:pt x="305972" y="598238"/>
                </a:lnTo>
                <a:close/>
              </a:path>
            </a:pathLst>
          </a:custGeom>
          <a:gradFill flip="none" rotWithShape="1">
            <a:gsLst>
              <a:gs pos="2500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/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104C64D5-3001-2EED-8F45-67343F73D984}"/>
              </a:ext>
            </a:extLst>
          </p:cNvPr>
          <p:cNvGrpSpPr/>
          <p:nvPr/>
        </p:nvGrpSpPr>
        <p:grpSpPr>
          <a:xfrm>
            <a:off x="1873149" y="2965499"/>
            <a:ext cx="1692027" cy="1834132"/>
            <a:chOff x="1485327" y="3050001"/>
            <a:chExt cx="1692027" cy="1834132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D7D52999-3F0E-2B60-6D89-0AE45B515EA9}"/>
                </a:ext>
              </a:extLst>
            </p:cNvPr>
            <p:cNvSpPr/>
            <p:nvPr/>
          </p:nvSpPr>
          <p:spPr>
            <a:xfrm>
              <a:off x="1755648" y="3050001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9C4BD27E-ED0A-F621-A881-DC0EFEEFE019}"/>
                </a:ext>
              </a:extLst>
            </p:cNvPr>
            <p:cNvSpPr/>
            <p:nvPr/>
          </p:nvSpPr>
          <p:spPr>
            <a:xfrm>
              <a:off x="1485327" y="3706594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E8F3322-50FB-7292-C07B-3302F37E09C9}"/>
                </a:ext>
              </a:extLst>
            </p:cNvPr>
            <p:cNvSpPr/>
            <p:nvPr/>
          </p:nvSpPr>
          <p:spPr>
            <a:xfrm>
              <a:off x="1755648" y="4363186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8388D77-C952-A069-9FA3-AA50E0DB39A0}"/>
              </a:ext>
            </a:extLst>
          </p:cNvPr>
          <p:cNvGrpSpPr/>
          <p:nvPr/>
        </p:nvGrpSpPr>
        <p:grpSpPr>
          <a:xfrm flipH="1">
            <a:off x="8626825" y="2965499"/>
            <a:ext cx="1692027" cy="1834132"/>
            <a:chOff x="1485327" y="3050001"/>
            <a:chExt cx="1692027" cy="1834132"/>
          </a:xfrm>
        </p:grpSpPr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F50CE522-A8D9-3D76-5B04-4B522E69F987}"/>
                </a:ext>
              </a:extLst>
            </p:cNvPr>
            <p:cNvSpPr/>
            <p:nvPr/>
          </p:nvSpPr>
          <p:spPr>
            <a:xfrm>
              <a:off x="1755648" y="3050001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F9F99031-96C0-5DAC-464E-C10EA803ECCF}"/>
                </a:ext>
              </a:extLst>
            </p:cNvPr>
            <p:cNvSpPr/>
            <p:nvPr/>
          </p:nvSpPr>
          <p:spPr>
            <a:xfrm>
              <a:off x="1485327" y="3706594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5089FEDB-2C03-D5A4-90EC-21E374624685}"/>
                </a:ext>
              </a:extLst>
            </p:cNvPr>
            <p:cNvSpPr/>
            <p:nvPr/>
          </p:nvSpPr>
          <p:spPr>
            <a:xfrm>
              <a:off x="1755648" y="4363186"/>
              <a:ext cx="1421706" cy="52094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F86FB41A-7E5B-E17D-05C5-04ED096D1C8B}"/>
              </a:ext>
            </a:extLst>
          </p:cNvPr>
          <p:cNvGrpSpPr/>
          <p:nvPr/>
        </p:nvGrpSpPr>
        <p:grpSpPr>
          <a:xfrm>
            <a:off x="4948177" y="1926216"/>
            <a:ext cx="5197265" cy="346864"/>
            <a:chOff x="4414266" y="1964739"/>
            <a:chExt cx="5197265" cy="346864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375297ED-616D-3507-8FD4-A463613F77A3}"/>
                </a:ext>
              </a:extLst>
            </p:cNvPr>
            <p:cNvSpPr txBox="1"/>
            <p:nvPr/>
          </p:nvSpPr>
          <p:spPr>
            <a:xfrm>
              <a:off x="4414266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8F9B9869-8C11-E797-C31A-3292DD6B89C6}"/>
                </a:ext>
              </a:extLst>
            </p:cNvPr>
            <p:cNvSpPr/>
            <p:nvPr/>
          </p:nvSpPr>
          <p:spPr>
            <a:xfrm>
              <a:off x="5546635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B7031F9C-0070-66F6-9567-762A4B2AE527}"/>
                </a:ext>
              </a:extLst>
            </p:cNvPr>
            <p:cNvSpPr txBox="1"/>
            <p:nvPr/>
          </p:nvSpPr>
          <p:spPr>
            <a:xfrm>
              <a:off x="6152603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FCF1DBAD-D71F-C728-EA63-1925DA76CF23}"/>
                </a:ext>
              </a:extLst>
            </p:cNvPr>
            <p:cNvSpPr/>
            <p:nvPr/>
          </p:nvSpPr>
          <p:spPr>
            <a:xfrm>
              <a:off x="7284972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50B2D9B-D4B2-2549-D280-D7BE44EE7959}"/>
                </a:ext>
              </a:extLst>
            </p:cNvPr>
            <p:cNvSpPr txBox="1"/>
            <p:nvPr/>
          </p:nvSpPr>
          <p:spPr>
            <a:xfrm>
              <a:off x="7890940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7BF93A28-E153-40ED-99D6-365388F3CBE9}"/>
                </a:ext>
              </a:extLst>
            </p:cNvPr>
            <p:cNvSpPr/>
            <p:nvPr/>
          </p:nvSpPr>
          <p:spPr>
            <a:xfrm>
              <a:off x="9023311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42749919-E2E2-D8CE-C49F-8C3F0A1DF33F}"/>
              </a:ext>
            </a:extLst>
          </p:cNvPr>
          <p:cNvGrpSpPr/>
          <p:nvPr/>
        </p:nvGrpSpPr>
        <p:grpSpPr>
          <a:xfrm flipH="1">
            <a:off x="2046559" y="5492050"/>
            <a:ext cx="5197265" cy="346864"/>
            <a:chOff x="4414266" y="1964739"/>
            <a:chExt cx="5197265" cy="346864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6CDB24FE-426D-85BB-4A3D-142E8C7889FA}"/>
                </a:ext>
              </a:extLst>
            </p:cNvPr>
            <p:cNvSpPr txBox="1"/>
            <p:nvPr/>
          </p:nvSpPr>
          <p:spPr>
            <a:xfrm>
              <a:off x="4414266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21ABA1E0-CF0A-834C-660F-50AEC896F061}"/>
                </a:ext>
              </a:extLst>
            </p:cNvPr>
            <p:cNvSpPr/>
            <p:nvPr/>
          </p:nvSpPr>
          <p:spPr>
            <a:xfrm>
              <a:off x="5546635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723C929D-056F-B36C-F8F1-DA15D80896B7}"/>
                </a:ext>
              </a:extLst>
            </p:cNvPr>
            <p:cNvSpPr txBox="1"/>
            <p:nvPr/>
          </p:nvSpPr>
          <p:spPr>
            <a:xfrm>
              <a:off x="6152603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23AEC60A-06D8-C547-BE42-4661BBDA9D30}"/>
                </a:ext>
              </a:extLst>
            </p:cNvPr>
            <p:cNvSpPr/>
            <p:nvPr/>
          </p:nvSpPr>
          <p:spPr>
            <a:xfrm>
              <a:off x="7284972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3FD66E76-8660-9E16-E9A9-93A0FFE17223}"/>
                </a:ext>
              </a:extLst>
            </p:cNvPr>
            <p:cNvSpPr txBox="1"/>
            <p:nvPr/>
          </p:nvSpPr>
          <p:spPr>
            <a:xfrm>
              <a:off x="7890940" y="1984283"/>
              <a:ext cx="111462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BAAEF78C-B9DC-83CB-7D87-5706B246344C}"/>
                </a:ext>
              </a:extLst>
            </p:cNvPr>
            <p:cNvSpPr/>
            <p:nvPr/>
          </p:nvSpPr>
          <p:spPr>
            <a:xfrm>
              <a:off x="9023311" y="1964739"/>
              <a:ext cx="588220" cy="346864"/>
            </a:xfrm>
            <a:custGeom>
              <a:avLst/>
              <a:gdLst>
                <a:gd name="connsiteX0" fmla="*/ 312692 w 761956"/>
                <a:gd name="connsiteY0" fmla="*/ 0 h 449314"/>
                <a:gd name="connsiteX1" fmla="*/ 500749 w 761956"/>
                <a:gd name="connsiteY1" fmla="*/ 0 h 449314"/>
                <a:gd name="connsiteX2" fmla="*/ 761956 w 761956"/>
                <a:gd name="connsiteY2" fmla="*/ 224657 h 449314"/>
                <a:gd name="connsiteX3" fmla="*/ 500749 w 761956"/>
                <a:gd name="connsiteY3" fmla="*/ 449314 h 449314"/>
                <a:gd name="connsiteX4" fmla="*/ 312692 w 761956"/>
                <a:gd name="connsiteY4" fmla="*/ 449314 h 449314"/>
                <a:gd name="connsiteX5" fmla="*/ 573899 w 761956"/>
                <a:gd name="connsiteY5" fmla="*/ 224657 h 449314"/>
                <a:gd name="connsiteX6" fmla="*/ 0 w 761956"/>
                <a:gd name="connsiteY6" fmla="*/ 0 h 449314"/>
                <a:gd name="connsiteX7" fmla="*/ 188057 w 761956"/>
                <a:gd name="connsiteY7" fmla="*/ 0 h 449314"/>
                <a:gd name="connsiteX8" fmla="*/ 449264 w 761956"/>
                <a:gd name="connsiteY8" fmla="*/ 224657 h 449314"/>
                <a:gd name="connsiteX9" fmla="*/ 188057 w 761956"/>
                <a:gd name="connsiteY9" fmla="*/ 449314 h 449314"/>
                <a:gd name="connsiteX10" fmla="*/ 0 w 761956"/>
                <a:gd name="connsiteY10" fmla="*/ 449314 h 449314"/>
                <a:gd name="connsiteX11" fmla="*/ 261207 w 761956"/>
                <a:gd name="connsiteY11" fmla="*/ 224657 h 44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1956" h="449314">
                  <a:moveTo>
                    <a:pt x="312692" y="0"/>
                  </a:moveTo>
                  <a:lnTo>
                    <a:pt x="500749" y="0"/>
                  </a:lnTo>
                  <a:lnTo>
                    <a:pt x="761956" y="224657"/>
                  </a:lnTo>
                  <a:lnTo>
                    <a:pt x="500749" y="449314"/>
                  </a:lnTo>
                  <a:lnTo>
                    <a:pt x="312692" y="449314"/>
                  </a:lnTo>
                  <a:lnTo>
                    <a:pt x="573899" y="224657"/>
                  </a:lnTo>
                  <a:close/>
                  <a:moveTo>
                    <a:pt x="0" y="0"/>
                  </a:moveTo>
                  <a:lnTo>
                    <a:pt x="188057" y="0"/>
                  </a:lnTo>
                  <a:lnTo>
                    <a:pt x="449264" y="224657"/>
                  </a:lnTo>
                  <a:lnTo>
                    <a:pt x="188057" y="449314"/>
                  </a:lnTo>
                  <a:lnTo>
                    <a:pt x="0" y="449314"/>
                  </a:lnTo>
                  <a:lnTo>
                    <a:pt x="261207" y="224657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59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2" grpId="0" animBg="1"/>
      <p:bldP spid="30" grpId="0" animBg="1"/>
      <p:bldP spid="3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marketing management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推广策略</a:t>
            </a: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E6956A2F-E2EC-DABF-743F-9EE4CC638401}"/>
              </a:ext>
            </a:extLst>
          </p:cNvPr>
          <p:cNvSpPr/>
          <p:nvPr/>
        </p:nvSpPr>
        <p:spPr>
          <a:xfrm>
            <a:off x="740662" y="1450957"/>
            <a:ext cx="10780778" cy="2081047"/>
          </a:xfrm>
          <a:prstGeom prst="roundRect">
            <a:avLst>
              <a:gd name="adj" fmla="val 12856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72000" rIns="216000" rtlCol="0" anchor="ctr" anchorCtr="0"/>
          <a:lstStyle/>
          <a:p>
            <a:pPr algn="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  <p:sp>
        <p:nvSpPr>
          <p:cNvPr id="6" name="图形 4">
            <a:extLst>
              <a:ext uri="{FF2B5EF4-FFF2-40B4-BE49-F238E27FC236}">
                <a16:creationId xmlns:a16="http://schemas.microsoft.com/office/drawing/2014/main" id="{CBBF868A-139A-3C4A-2D38-AE237CF45726}"/>
              </a:ext>
            </a:extLst>
          </p:cNvPr>
          <p:cNvSpPr/>
          <p:nvPr/>
        </p:nvSpPr>
        <p:spPr>
          <a:xfrm>
            <a:off x="671893" y="1540313"/>
            <a:ext cx="1902903" cy="1902903"/>
          </a:xfrm>
          <a:custGeom>
            <a:avLst/>
            <a:gdLst>
              <a:gd name="connsiteX0" fmla="*/ 1460564 w 1902903"/>
              <a:gd name="connsiteY0" fmla="*/ 1011269 h 1902903"/>
              <a:gd name="connsiteX1" fmla="*/ 1460564 w 1902903"/>
              <a:gd name="connsiteY1" fmla="*/ 891635 h 1902903"/>
              <a:gd name="connsiteX2" fmla="*/ 1902904 w 1902903"/>
              <a:gd name="connsiteY2" fmla="*/ 891635 h 1902903"/>
              <a:gd name="connsiteX3" fmla="*/ 1902904 w 1902903"/>
              <a:gd name="connsiteY3" fmla="*/ 1011269 h 1902903"/>
              <a:gd name="connsiteX4" fmla="*/ 1328451 w 1902903"/>
              <a:gd name="connsiteY4" fmla="*/ 1512189 h 1902903"/>
              <a:gd name="connsiteX5" fmla="*/ 1388078 w 1902903"/>
              <a:gd name="connsiteY5" fmla="*/ 1408556 h 1902903"/>
              <a:gd name="connsiteX6" fmla="*/ 1771459 w 1902903"/>
              <a:gd name="connsiteY6" fmla="*/ 1629157 h 1902903"/>
              <a:gd name="connsiteX7" fmla="*/ 1711833 w 1902903"/>
              <a:gd name="connsiteY7" fmla="*/ 1732788 h 1902903"/>
              <a:gd name="connsiteX8" fmla="*/ 1389603 w 1902903"/>
              <a:gd name="connsiteY8" fmla="*/ 496824 h 1902903"/>
              <a:gd name="connsiteX9" fmla="*/ 1328451 w 1902903"/>
              <a:gd name="connsiteY9" fmla="*/ 393954 h 1902903"/>
              <a:gd name="connsiteX10" fmla="*/ 1708499 w 1902903"/>
              <a:gd name="connsiteY10" fmla="*/ 167831 h 1902903"/>
              <a:gd name="connsiteX11" fmla="*/ 1769651 w 1902903"/>
              <a:gd name="connsiteY11" fmla="*/ 270700 h 1902903"/>
              <a:gd name="connsiteX12" fmla="*/ 358806 w 1902903"/>
              <a:gd name="connsiteY12" fmla="*/ 605504 h 1902903"/>
              <a:gd name="connsiteX13" fmla="*/ 1243298 w 1902903"/>
              <a:gd name="connsiteY13" fmla="*/ 0 h 1902903"/>
              <a:gd name="connsiteX14" fmla="*/ 1243298 w 1902903"/>
              <a:gd name="connsiteY14" fmla="*/ 1902904 h 1902903"/>
              <a:gd name="connsiteX15" fmla="*/ 358806 w 1902903"/>
              <a:gd name="connsiteY15" fmla="*/ 1297400 h 1902903"/>
              <a:gd name="connsiteX16" fmla="*/ 0 w 1902903"/>
              <a:gd name="connsiteY16" fmla="*/ 641891 h 1902903"/>
              <a:gd name="connsiteX17" fmla="*/ 239268 w 1902903"/>
              <a:gd name="connsiteY17" fmla="*/ 641891 h 1902903"/>
              <a:gd name="connsiteX18" fmla="*/ 239268 w 1902903"/>
              <a:gd name="connsiteY18" fmla="*/ 1261016 h 1902903"/>
              <a:gd name="connsiteX19" fmla="*/ 0 w 1902903"/>
              <a:gd name="connsiteY19" fmla="*/ 1261016 h 1902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902903" h="1902903">
                <a:moveTo>
                  <a:pt x="1460564" y="1011269"/>
                </a:moveTo>
                <a:lnTo>
                  <a:pt x="1460564" y="891635"/>
                </a:lnTo>
                <a:lnTo>
                  <a:pt x="1902904" y="891635"/>
                </a:lnTo>
                <a:lnTo>
                  <a:pt x="1902904" y="1011269"/>
                </a:lnTo>
                <a:close/>
                <a:moveTo>
                  <a:pt x="1328451" y="1512189"/>
                </a:moveTo>
                <a:lnTo>
                  <a:pt x="1388078" y="1408556"/>
                </a:lnTo>
                <a:lnTo>
                  <a:pt x="1771459" y="1629157"/>
                </a:lnTo>
                <a:lnTo>
                  <a:pt x="1711833" y="1732788"/>
                </a:lnTo>
                <a:close/>
                <a:moveTo>
                  <a:pt x="1389603" y="496824"/>
                </a:moveTo>
                <a:lnTo>
                  <a:pt x="1328451" y="393954"/>
                </a:lnTo>
                <a:lnTo>
                  <a:pt x="1708499" y="167831"/>
                </a:lnTo>
                <a:lnTo>
                  <a:pt x="1769651" y="270700"/>
                </a:lnTo>
                <a:close/>
                <a:moveTo>
                  <a:pt x="358806" y="605504"/>
                </a:moveTo>
                <a:lnTo>
                  <a:pt x="1243298" y="0"/>
                </a:lnTo>
                <a:lnTo>
                  <a:pt x="1243298" y="1902904"/>
                </a:lnTo>
                <a:lnTo>
                  <a:pt x="358806" y="1297400"/>
                </a:lnTo>
                <a:close/>
                <a:moveTo>
                  <a:pt x="0" y="641891"/>
                </a:moveTo>
                <a:lnTo>
                  <a:pt x="239268" y="641891"/>
                </a:lnTo>
                <a:lnTo>
                  <a:pt x="239268" y="1261016"/>
                </a:lnTo>
                <a:lnTo>
                  <a:pt x="0" y="1261016"/>
                </a:lnTo>
                <a:close/>
              </a:path>
            </a:pathLst>
          </a:custGeom>
          <a:gradFill flip="none" rotWithShape="1">
            <a:gsLst>
              <a:gs pos="20000">
                <a:srgbClr val="024CA6">
                  <a:alpha val="0"/>
                </a:srgbClr>
              </a:gs>
              <a:gs pos="80000">
                <a:srgbClr val="19EFFE"/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rgbClr val="19EFFE">
                    <a:alpha val="0"/>
                  </a:srgbClr>
                </a:gs>
                <a:gs pos="50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rgbClr val="19EFFE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B5F06A3-07B3-8C79-1722-6F9CBFA51ED4}"/>
              </a:ext>
            </a:extLst>
          </p:cNvPr>
          <p:cNvSpPr/>
          <p:nvPr/>
        </p:nvSpPr>
        <p:spPr>
          <a:xfrm flipH="1">
            <a:off x="671226" y="4029057"/>
            <a:ext cx="10780778" cy="2081047"/>
          </a:xfrm>
          <a:prstGeom prst="roundRect">
            <a:avLst>
              <a:gd name="adj" fmla="val 12856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Ins="1872000" rtlCol="0" anchor="ctr" anchorCtr="0"/>
          <a:lstStyle/>
          <a:p>
            <a:pPr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  <p:sp>
        <p:nvSpPr>
          <p:cNvPr id="10" name="图形 4">
            <a:extLst>
              <a:ext uri="{FF2B5EF4-FFF2-40B4-BE49-F238E27FC236}">
                <a16:creationId xmlns:a16="http://schemas.microsoft.com/office/drawing/2014/main" id="{907EC6AE-A70D-9D0F-E9A5-2AD688FCB3A4}"/>
              </a:ext>
            </a:extLst>
          </p:cNvPr>
          <p:cNvSpPr/>
          <p:nvPr/>
        </p:nvSpPr>
        <p:spPr>
          <a:xfrm flipH="1">
            <a:off x="9617870" y="4118413"/>
            <a:ext cx="1902903" cy="1902903"/>
          </a:xfrm>
          <a:custGeom>
            <a:avLst/>
            <a:gdLst>
              <a:gd name="connsiteX0" fmla="*/ 1460564 w 1902903"/>
              <a:gd name="connsiteY0" fmla="*/ 1011269 h 1902903"/>
              <a:gd name="connsiteX1" fmla="*/ 1460564 w 1902903"/>
              <a:gd name="connsiteY1" fmla="*/ 891635 h 1902903"/>
              <a:gd name="connsiteX2" fmla="*/ 1902904 w 1902903"/>
              <a:gd name="connsiteY2" fmla="*/ 891635 h 1902903"/>
              <a:gd name="connsiteX3" fmla="*/ 1902904 w 1902903"/>
              <a:gd name="connsiteY3" fmla="*/ 1011269 h 1902903"/>
              <a:gd name="connsiteX4" fmla="*/ 1328451 w 1902903"/>
              <a:gd name="connsiteY4" fmla="*/ 1512189 h 1902903"/>
              <a:gd name="connsiteX5" fmla="*/ 1388078 w 1902903"/>
              <a:gd name="connsiteY5" fmla="*/ 1408556 h 1902903"/>
              <a:gd name="connsiteX6" fmla="*/ 1771459 w 1902903"/>
              <a:gd name="connsiteY6" fmla="*/ 1629157 h 1902903"/>
              <a:gd name="connsiteX7" fmla="*/ 1711833 w 1902903"/>
              <a:gd name="connsiteY7" fmla="*/ 1732788 h 1902903"/>
              <a:gd name="connsiteX8" fmla="*/ 1389603 w 1902903"/>
              <a:gd name="connsiteY8" fmla="*/ 496824 h 1902903"/>
              <a:gd name="connsiteX9" fmla="*/ 1328451 w 1902903"/>
              <a:gd name="connsiteY9" fmla="*/ 393954 h 1902903"/>
              <a:gd name="connsiteX10" fmla="*/ 1708499 w 1902903"/>
              <a:gd name="connsiteY10" fmla="*/ 167831 h 1902903"/>
              <a:gd name="connsiteX11" fmla="*/ 1769651 w 1902903"/>
              <a:gd name="connsiteY11" fmla="*/ 270700 h 1902903"/>
              <a:gd name="connsiteX12" fmla="*/ 358806 w 1902903"/>
              <a:gd name="connsiteY12" fmla="*/ 605504 h 1902903"/>
              <a:gd name="connsiteX13" fmla="*/ 1243298 w 1902903"/>
              <a:gd name="connsiteY13" fmla="*/ 0 h 1902903"/>
              <a:gd name="connsiteX14" fmla="*/ 1243298 w 1902903"/>
              <a:gd name="connsiteY14" fmla="*/ 1902904 h 1902903"/>
              <a:gd name="connsiteX15" fmla="*/ 358806 w 1902903"/>
              <a:gd name="connsiteY15" fmla="*/ 1297400 h 1902903"/>
              <a:gd name="connsiteX16" fmla="*/ 0 w 1902903"/>
              <a:gd name="connsiteY16" fmla="*/ 641891 h 1902903"/>
              <a:gd name="connsiteX17" fmla="*/ 239268 w 1902903"/>
              <a:gd name="connsiteY17" fmla="*/ 641891 h 1902903"/>
              <a:gd name="connsiteX18" fmla="*/ 239268 w 1902903"/>
              <a:gd name="connsiteY18" fmla="*/ 1261016 h 1902903"/>
              <a:gd name="connsiteX19" fmla="*/ 0 w 1902903"/>
              <a:gd name="connsiteY19" fmla="*/ 1261016 h 1902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902903" h="1902903">
                <a:moveTo>
                  <a:pt x="1460564" y="1011269"/>
                </a:moveTo>
                <a:lnTo>
                  <a:pt x="1460564" y="891635"/>
                </a:lnTo>
                <a:lnTo>
                  <a:pt x="1902904" y="891635"/>
                </a:lnTo>
                <a:lnTo>
                  <a:pt x="1902904" y="1011269"/>
                </a:lnTo>
                <a:close/>
                <a:moveTo>
                  <a:pt x="1328451" y="1512189"/>
                </a:moveTo>
                <a:lnTo>
                  <a:pt x="1388078" y="1408556"/>
                </a:lnTo>
                <a:lnTo>
                  <a:pt x="1771459" y="1629157"/>
                </a:lnTo>
                <a:lnTo>
                  <a:pt x="1711833" y="1732788"/>
                </a:lnTo>
                <a:close/>
                <a:moveTo>
                  <a:pt x="1389603" y="496824"/>
                </a:moveTo>
                <a:lnTo>
                  <a:pt x="1328451" y="393954"/>
                </a:lnTo>
                <a:lnTo>
                  <a:pt x="1708499" y="167831"/>
                </a:lnTo>
                <a:lnTo>
                  <a:pt x="1769651" y="270700"/>
                </a:lnTo>
                <a:close/>
                <a:moveTo>
                  <a:pt x="358806" y="605504"/>
                </a:moveTo>
                <a:lnTo>
                  <a:pt x="1243298" y="0"/>
                </a:lnTo>
                <a:lnTo>
                  <a:pt x="1243298" y="1902904"/>
                </a:lnTo>
                <a:lnTo>
                  <a:pt x="358806" y="1297400"/>
                </a:lnTo>
                <a:close/>
                <a:moveTo>
                  <a:pt x="0" y="641891"/>
                </a:moveTo>
                <a:lnTo>
                  <a:pt x="239268" y="641891"/>
                </a:lnTo>
                <a:lnTo>
                  <a:pt x="239268" y="1261016"/>
                </a:lnTo>
                <a:lnTo>
                  <a:pt x="0" y="1261016"/>
                </a:lnTo>
                <a:close/>
              </a:path>
            </a:pathLst>
          </a:custGeom>
          <a:gradFill flip="none" rotWithShape="1">
            <a:gsLst>
              <a:gs pos="20000">
                <a:srgbClr val="024CA6">
                  <a:alpha val="0"/>
                </a:srgbClr>
              </a:gs>
              <a:gs pos="80000">
                <a:srgbClr val="19EFFE"/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rgbClr val="19EFFE">
                    <a:alpha val="0"/>
                  </a:srgbClr>
                </a:gs>
                <a:gs pos="50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rgbClr val="19EFFE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9919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1" grpId="0" animBg="1"/>
      <p:bldP spid="6" grpId="0" animBg="1"/>
      <p:bldP spid="9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8298B46-3FD4-C9D5-04C9-584665B23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802" y="748525"/>
            <a:ext cx="9732396" cy="24333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0FCA5D-50C0-CAD1-2D14-19C4350BF79B}"/>
              </a:ext>
            </a:extLst>
          </p:cNvPr>
          <p:cNvSpPr txBox="1"/>
          <p:nvPr/>
        </p:nvSpPr>
        <p:spPr>
          <a:xfrm>
            <a:off x="3098791" y="338388"/>
            <a:ext cx="5994418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zh-CN" altLang="en-US" sz="9600" spc="400" dirty="0"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项目计划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05D042-6633-4662-9B53-B49D49EA3EEA}"/>
              </a:ext>
            </a:extLst>
          </p:cNvPr>
          <p:cNvSpPr txBox="1"/>
          <p:nvPr/>
        </p:nvSpPr>
        <p:spPr>
          <a:xfrm flipH="1">
            <a:off x="2618392" y="2445245"/>
            <a:ext cx="6955217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ctr">
              <a:defRPr/>
            </a:pPr>
            <a:r>
              <a:rPr lang="en-US" altLang="zh-CN" spc="4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plan 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446C4-6AD5-FF5D-0007-112484D2DC10}"/>
              </a:ext>
            </a:extLst>
          </p:cNvPr>
          <p:cNvSpPr txBox="1"/>
          <p:nvPr/>
        </p:nvSpPr>
        <p:spPr>
          <a:xfrm>
            <a:off x="2582334" y="2990519"/>
            <a:ext cx="7027333" cy="586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Thank you for your attention.Thank you for your support. Thank you for coming.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 Fill in the information you need here.Fill in the information you need here.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here.Thank you for your attention. HTTPs://www.51miz.com/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BF96B1-2D9E-9F02-404C-2F5F54C16186}"/>
              </a:ext>
            </a:extLst>
          </p:cNvPr>
          <p:cNvSpPr txBox="1"/>
          <p:nvPr/>
        </p:nvSpPr>
        <p:spPr>
          <a:xfrm>
            <a:off x="3877140" y="4004984"/>
            <a:ext cx="44377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PART FOUR</a:t>
            </a:r>
            <a:endParaRPr kumimoji="0" lang="zh-CN" altLang="en-US" sz="2400" b="0" i="0" u="none" strike="noStrike" kern="1200" cap="none" spc="400" normalizeH="0" baseline="0" noProof="0" dirty="0">
              <a:ln>
                <a:noFill/>
              </a:ln>
              <a:gradFill flip="none" rotWithShape="1">
                <a:gsLst>
                  <a:gs pos="34000">
                    <a:srgbClr val="156082">
                      <a:lumMod val="5000"/>
                      <a:lumOff val="95000"/>
                    </a:srgb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658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5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 descr="建筑的摆设布局&#10;&#10;中度可信度描述已自动生成">
            <a:extLst>
              <a:ext uri="{FF2B5EF4-FFF2-40B4-BE49-F238E27FC236}">
                <a16:creationId xmlns:a16="http://schemas.microsoft.com/office/drawing/2014/main" id="{B90C96D3-3521-EE6C-0029-41A6EB1E122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71800" y="1426463"/>
            <a:ext cx="3627657" cy="4704286"/>
          </a:xfrm>
          <a:custGeom>
            <a:avLst/>
            <a:gdLst>
              <a:gd name="connsiteX0" fmla="*/ 0 w 3627657"/>
              <a:gd name="connsiteY0" fmla="*/ 0 h 4704286"/>
              <a:gd name="connsiteX1" fmla="*/ 3627657 w 3627657"/>
              <a:gd name="connsiteY1" fmla="*/ 0 h 4704286"/>
              <a:gd name="connsiteX2" fmla="*/ 3627657 w 3627657"/>
              <a:gd name="connsiteY2" fmla="*/ 4704286 h 4704286"/>
              <a:gd name="connsiteX3" fmla="*/ 0 w 3627657"/>
              <a:gd name="connsiteY3" fmla="*/ 4704286 h 470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27657" h="4704286">
                <a:moveTo>
                  <a:pt x="0" y="0"/>
                </a:moveTo>
                <a:lnTo>
                  <a:pt x="3627657" y="0"/>
                </a:lnTo>
                <a:lnTo>
                  <a:pt x="3627657" y="4704286"/>
                </a:lnTo>
                <a:lnTo>
                  <a:pt x="0" y="4704286"/>
                </a:lnTo>
                <a:close/>
              </a:path>
            </a:pathLst>
          </a:custGeom>
        </p:spPr>
      </p:pic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>
              <a:defRPr/>
            </a:pPr>
            <a:r>
              <a:rPr lang="en-US" altLang="zh-CN" sz="12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plan 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产品开发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7864D5A3-CCA5-2492-FCE7-ABFD4F17023A}"/>
              </a:ext>
            </a:extLst>
          </p:cNvPr>
          <p:cNvGrpSpPr/>
          <p:nvPr/>
        </p:nvGrpSpPr>
        <p:grpSpPr>
          <a:xfrm>
            <a:off x="7155946" y="1150389"/>
            <a:ext cx="4183276" cy="5707611"/>
            <a:chOff x="7155946" y="1150389"/>
            <a:chExt cx="4183276" cy="5707611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C72C47C1-9F4A-DCC0-DAF9-3D02E5DDE01A}"/>
                </a:ext>
              </a:extLst>
            </p:cNvPr>
            <p:cNvCxnSpPr>
              <a:cxnSpLocks/>
            </p:cNvCxnSpPr>
            <p:nvPr/>
          </p:nvCxnSpPr>
          <p:spPr>
            <a:xfrm>
              <a:off x="8051799" y="1426463"/>
              <a:ext cx="0" cy="5431537"/>
            </a:xfrm>
            <a:prstGeom prst="line">
              <a:avLst/>
            </a:prstGeom>
            <a:ln>
              <a:solidFill>
                <a:srgbClr val="0348E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8CDA529-2AC3-96E5-44D0-4876F76AF0C4}"/>
                </a:ext>
              </a:extLst>
            </p:cNvPr>
            <p:cNvSpPr/>
            <p:nvPr/>
          </p:nvSpPr>
          <p:spPr>
            <a:xfrm>
              <a:off x="7899833" y="1426463"/>
              <a:ext cx="303933" cy="303933"/>
            </a:xfrm>
            <a:prstGeom prst="ellipse">
              <a:avLst/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F24FBFDE-B4A6-938B-5375-9B881DE93DF9}"/>
                </a:ext>
              </a:extLst>
            </p:cNvPr>
            <p:cNvSpPr/>
            <p:nvPr/>
          </p:nvSpPr>
          <p:spPr>
            <a:xfrm>
              <a:off x="7899833" y="2956721"/>
              <a:ext cx="303933" cy="303933"/>
            </a:xfrm>
            <a:prstGeom prst="ellipse">
              <a:avLst/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2E6CB57F-9CE6-F4B7-5CD1-F9071B5388A0}"/>
                </a:ext>
              </a:extLst>
            </p:cNvPr>
            <p:cNvSpPr/>
            <p:nvPr/>
          </p:nvSpPr>
          <p:spPr>
            <a:xfrm>
              <a:off x="7899833" y="4486978"/>
              <a:ext cx="303933" cy="303933"/>
            </a:xfrm>
            <a:prstGeom prst="ellipse">
              <a:avLst/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B3720BB-3727-15BD-B6D0-44548D574CF7}"/>
                </a:ext>
              </a:extLst>
            </p:cNvPr>
            <p:cNvSpPr txBox="1"/>
            <p:nvPr/>
          </p:nvSpPr>
          <p:spPr>
            <a:xfrm>
              <a:off x="8468588" y="1216698"/>
              <a:ext cx="2870634" cy="11701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单击此处输入正文，请尽量言简意赅的阐述观点。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2D57943-6B9B-6F19-EB63-FB773FF4C42A}"/>
                </a:ext>
              </a:extLst>
            </p:cNvPr>
            <p:cNvSpPr txBox="1"/>
            <p:nvPr/>
          </p:nvSpPr>
          <p:spPr>
            <a:xfrm>
              <a:off x="8468588" y="2753133"/>
              <a:ext cx="2870634" cy="11701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单击此处输入正文，请尽量言简意赅的阐述观点。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A07C961-D24C-7423-4043-8F32847D7A24}"/>
                </a:ext>
              </a:extLst>
            </p:cNvPr>
            <p:cNvSpPr txBox="1"/>
            <p:nvPr/>
          </p:nvSpPr>
          <p:spPr>
            <a:xfrm>
              <a:off x="8468588" y="4289568"/>
              <a:ext cx="2870634" cy="11701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单击此处输入正文，请尽量言简意赅的阐述观点。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F0C2D70A-99D0-DFDB-FAA5-A121FF1BAC05}"/>
                </a:ext>
              </a:extLst>
            </p:cNvPr>
            <p:cNvSpPr txBox="1"/>
            <p:nvPr/>
          </p:nvSpPr>
          <p:spPr>
            <a:xfrm>
              <a:off x="7155946" y="1150389"/>
              <a:ext cx="466799" cy="754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1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FA8E3D8-F9A1-7108-5B12-08B60200178D}"/>
                </a:ext>
              </a:extLst>
            </p:cNvPr>
            <p:cNvSpPr txBox="1"/>
            <p:nvPr/>
          </p:nvSpPr>
          <p:spPr>
            <a:xfrm>
              <a:off x="7155946" y="2665360"/>
              <a:ext cx="466799" cy="754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2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2C5028A-2E6D-04C1-3CFF-3B51A173D4D5}"/>
                </a:ext>
              </a:extLst>
            </p:cNvPr>
            <p:cNvSpPr txBox="1"/>
            <p:nvPr/>
          </p:nvSpPr>
          <p:spPr>
            <a:xfrm>
              <a:off x="7155946" y="4180331"/>
              <a:ext cx="466799" cy="754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3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3F93061F-296E-16AE-7738-88525B824CD3}"/>
              </a:ext>
            </a:extLst>
          </p:cNvPr>
          <p:cNvGrpSpPr/>
          <p:nvPr/>
        </p:nvGrpSpPr>
        <p:grpSpPr>
          <a:xfrm>
            <a:off x="2491512" y="4638511"/>
            <a:ext cx="2044700" cy="1492238"/>
            <a:chOff x="2491512" y="4638511"/>
            <a:chExt cx="2044700" cy="1492238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A2481C1-7C04-2190-C88E-702DF7BBEFFD}"/>
                </a:ext>
              </a:extLst>
            </p:cNvPr>
            <p:cNvSpPr/>
            <p:nvPr/>
          </p:nvSpPr>
          <p:spPr>
            <a:xfrm>
              <a:off x="2679700" y="4638511"/>
              <a:ext cx="1587500" cy="1492238"/>
            </a:xfrm>
            <a:prstGeom prst="rec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ln w="12700" cap="rnd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08000" tIns="0" rIns="108000" bIns="0" rtlCol="0" anchor="ctr" anchorCtr="1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graphicFrame>
          <p:nvGraphicFramePr>
            <p:cNvPr id="36" name="图表 35">
              <a:extLst>
                <a:ext uri="{FF2B5EF4-FFF2-40B4-BE49-F238E27FC236}">
                  <a16:creationId xmlns:a16="http://schemas.microsoft.com/office/drawing/2014/main" id="{CECEE264-A8F7-F720-9927-819CD70ECA3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60096685"/>
                </p:ext>
              </p:extLst>
            </p:nvPr>
          </p:nvGraphicFramePr>
          <p:xfrm>
            <a:off x="2491512" y="4703063"/>
            <a:ext cx="2044700" cy="136313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CA59A60-EF72-5663-CF4D-6F5A932E55B6}"/>
              </a:ext>
            </a:extLst>
          </p:cNvPr>
          <p:cNvGrpSpPr/>
          <p:nvPr/>
        </p:nvGrpSpPr>
        <p:grpSpPr>
          <a:xfrm>
            <a:off x="742991" y="4638511"/>
            <a:ext cx="2044700" cy="1492238"/>
            <a:chOff x="742991" y="4638511"/>
            <a:chExt cx="2044700" cy="149223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9B94FE2-3093-28EA-340F-D9061F83D4E4}"/>
                </a:ext>
              </a:extLst>
            </p:cNvPr>
            <p:cNvSpPr/>
            <p:nvPr/>
          </p:nvSpPr>
          <p:spPr>
            <a:xfrm>
              <a:off x="946150" y="4638511"/>
              <a:ext cx="1587500" cy="1492238"/>
            </a:xfrm>
            <a:prstGeom prst="rect">
              <a:avLst/>
            </a:pr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162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rIns="108000" rtlCol="0" anchor="t" anchorCtr="0"/>
            <a:lstStyle/>
            <a:p>
              <a:pPr algn="ctr">
                <a:lnSpc>
                  <a:spcPct val="150000"/>
                </a:lnSpc>
              </a:pPr>
              <a:endParaRPr lang="zh-CN" altLang="en-US" sz="2000" spc="30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graphicFrame>
          <p:nvGraphicFramePr>
            <p:cNvPr id="37" name="图表 36">
              <a:extLst>
                <a:ext uri="{FF2B5EF4-FFF2-40B4-BE49-F238E27FC236}">
                  <a16:creationId xmlns:a16="http://schemas.microsoft.com/office/drawing/2014/main" id="{4C8503FA-7290-87ED-3AB0-6C507DFEAD4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31853845"/>
                </p:ext>
              </p:extLst>
            </p:nvPr>
          </p:nvGraphicFramePr>
          <p:xfrm>
            <a:off x="742991" y="4703063"/>
            <a:ext cx="2044700" cy="136313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2176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>
            <a:extLst>
              <a:ext uri="{FF2B5EF4-FFF2-40B4-BE49-F238E27FC236}">
                <a16:creationId xmlns:a16="http://schemas.microsoft.com/office/drawing/2014/main" id="{31EBB13A-A8C3-4DA1-8AA1-DD279ACE6F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A50AFAB8-5452-49B2-8483-2C363C5DF22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473" y="3846586"/>
            <a:ext cx="2286676" cy="2000776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49F6AA77-2B6A-4EE6-865B-5D082612F1F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75285" y="3846586"/>
            <a:ext cx="2286676" cy="2000776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772132F8-8136-4F06-B7E3-5542172385E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22097" y="3846586"/>
            <a:ext cx="2286676" cy="2000776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04D83225-64FC-4E71-8C7D-A2F491F3917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8909" y="3846586"/>
            <a:ext cx="2286676" cy="2000776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7BCE6F73-FF71-4A53-AE88-0BE48063AC2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27858" y="3846586"/>
            <a:ext cx="2286676" cy="2000776"/>
          </a:xfrm>
          <a:prstGeom prst="rect">
            <a:avLst/>
          </a:prstGeom>
        </p:spPr>
      </p:pic>
      <p:grpSp>
        <p:nvGrpSpPr>
          <p:cNvPr id="50" name="组合 49">
            <a:extLst>
              <a:ext uri="{FF2B5EF4-FFF2-40B4-BE49-F238E27FC236}">
                <a16:creationId xmlns:a16="http://schemas.microsoft.com/office/drawing/2014/main" id="{46B25B55-424C-4A61-A700-DFC114F3E49E}"/>
              </a:ext>
            </a:extLst>
          </p:cNvPr>
          <p:cNvGrpSpPr/>
          <p:nvPr/>
        </p:nvGrpSpPr>
        <p:grpSpPr>
          <a:xfrm>
            <a:off x="306942" y="4745410"/>
            <a:ext cx="11371664" cy="141793"/>
            <a:chOff x="462210" y="3982453"/>
            <a:chExt cx="11371664" cy="141793"/>
          </a:xfrm>
        </p:grpSpPr>
        <p:sp>
          <p:nvSpPr>
            <p:cNvPr id="51" name="平行四边形 50">
              <a:extLst>
                <a:ext uri="{FF2B5EF4-FFF2-40B4-BE49-F238E27FC236}">
                  <a16:creationId xmlns:a16="http://schemas.microsoft.com/office/drawing/2014/main" id="{A53BC8F1-C42A-4EE4-914B-5176D9A43C98}"/>
                </a:ext>
              </a:extLst>
            </p:cNvPr>
            <p:cNvSpPr/>
            <p:nvPr/>
          </p:nvSpPr>
          <p:spPr>
            <a:xfrm>
              <a:off x="462210" y="3982453"/>
              <a:ext cx="1883256" cy="141793"/>
            </a:xfrm>
            <a:prstGeom prst="parallelogram">
              <a:avLst>
                <a:gd name="adj" fmla="val 0"/>
              </a:avLst>
            </a:prstGeom>
            <a:gradFill flip="none" rotWithShape="1">
              <a:gsLst>
                <a:gs pos="1400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4" name="平行四边形 53">
              <a:extLst>
                <a:ext uri="{FF2B5EF4-FFF2-40B4-BE49-F238E27FC236}">
                  <a16:creationId xmlns:a16="http://schemas.microsoft.com/office/drawing/2014/main" id="{07E79FB9-6BE5-48F2-AC74-9A98DF07B0BE}"/>
                </a:ext>
              </a:extLst>
            </p:cNvPr>
            <p:cNvSpPr/>
            <p:nvPr/>
          </p:nvSpPr>
          <p:spPr>
            <a:xfrm>
              <a:off x="2808433" y="3982453"/>
              <a:ext cx="1883256" cy="141793"/>
            </a:xfrm>
            <a:prstGeom prst="parallelogram">
              <a:avLst>
                <a:gd name="adj" fmla="val 0"/>
              </a:avLst>
            </a:prstGeom>
            <a:gradFill flip="none" rotWithShape="1">
              <a:gsLst>
                <a:gs pos="1400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7" name="平行四边形 56">
              <a:extLst>
                <a:ext uri="{FF2B5EF4-FFF2-40B4-BE49-F238E27FC236}">
                  <a16:creationId xmlns:a16="http://schemas.microsoft.com/office/drawing/2014/main" id="{B1113402-F05A-4C41-8E41-DCCD3B1393FB}"/>
                </a:ext>
              </a:extLst>
            </p:cNvPr>
            <p:cNvSpPr/>
            <p:nvPr/>
          </p:nvSpPr>
          <p:spPr>
            <a:xfrm>
              <a:off x="5154658" y="3982453"/>
              <a:ext cx="1883256" cy="141793"/>
            </a:xfrm>
            <a:prstGeom prst="parallelogram">
              <a:avLst>
                <a:gd name="adj" fmla="val 0"/>
              </a:avLst>
            </a:prstGeom>
            <a:gradFill flip="none" rotWithShape="1">
              <a:gsLst>
                <a:gs pos="1400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8" name="平行四边形 57">
              <a:extLst>
                <a:ext uri="{FF2B5EF4-FFF2-40B4-BE49-F238E27FC236}">
                  <a16:creationId xmlns:a16="http://schemas.microsoft.com/office/drawing/2014/main" id="{C232E20D-FB2A-4168-B4A5-6BE7F418F0D7}"/>
                </a:ext>
              </a:extLst>
            </p:cNvPr>
            <p:cNvSpPr/>
            <p:nvPr/>
          </p:nvSpPr>
          <p:spPr>
            <a:xfrm>
              <a:off x="7500883" y="3982453"/>
              <a:ext cx="1883256" cy="141793"/>
            </a:xfrm>
            <a:prstGeom prst="parallelogram">
              <a:avLst>
                <a:gd name="adj" fmla="val 0"/>
              </a:avLst>
            </a:prstGeom>
            <a:gradFill flip="none" rotWithShape="1">
              <a:gsLst>
                <a:gs pos="1400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9" name="平行四边形 58">
              <a:extLst>
                <a:ext uri="{FF2B5EF4-FFF2-40B4-BE49-F238E27FC236}">
                  <a16:creationId xmlns:a16="http://schemas.microsoft.com/office/drawing/2014/main" id="{807E9B6F-BEA3-488B-B584-D9725BC45C90}"/>
                </a:ext>
              </a:extLst>
            </p:cNvPr>
            <p:cNvSpPr/>
            <p:nvPr/>
          </p:nvSpPr>
          <p:spPr>
            <a:xfrm>
              <a:off x="9950618" y="3982453"/>
              <a:ext cx="1883256" cy="141793"/>
            </a:xfrm>
            <a:prstGeom prst="parallelogram">
              <a:avLst>
                <a:gd name="adj" fmla="val 0"/>
              </a:avLst>
            </a:prstGeom>
            <a:gradFill flip="none" rotWithShape="1">
              <a:gsLst>
                <a:gs pos="1400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413BBF87-7618-489D-9D51-0019AF62604B}"/>
              </a:ext>
            </a:extLst>
          </p:cNvPr>
          <p:cNvGrpSpPr/>
          <p:nvPr/>
        </p:nvGrpSpPr>
        <p:grpSpPr>
          <a:xfrm>
            <a:off x="306656" y="4003284"/>
            <a:ext cx="11661375" cy="501907"/>
            <a:chOff x="461924" y="3240327"/>
            <a:chExt cx="11661375" cy="501907"/>
          </a:xfrm>
        </p:grpSpPr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2C5BC1DF-C0BB-4CD0-B3DE-56FD0B157C41}"/>
                </a:ext>
              </a:extLst>
            </p:cNvPr>
            <p:cNvSpPr txBox="1"/>
            <p:nvPr/>
          </p:nvSpPr>
          <p:spPr>
            <a:xfrm>
              <a:off x="461924" y="3249791"/>
              <a:ext cx="1883256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200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运营模式</a:t>
              </a: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36D5CF62-A1F0-4113-A039-1A567DBD9572}"/>
                </a:ext>
              </a:extLst>
            </p:cNvPr>
            <p:cNvSpPr txBox="1"/>
            <p:nvPr/>
          </p:nvSpPr>
          <p:spPr>
            <a:xfrm>
              <a:off x="2808147" y="3249791"/>
              <a:ext cx="1883256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200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产品蓝图</a:t>
              </a: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02D4636F-9045-4BD4-91A1-A61C1051ABC6}"/>
                </a:ext>
              </a:extLst>
            </p:cNvPr>
            <p:cNvSpPr txBox="1"/>
            <p:nvPr/>
          </p:nvSpPr>
          <p:spPr>
            <a:xfrm>
              <a:off x="5154372" y="3249791"/>
              <a:ext cx="1883256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200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技术蓝图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106F4E12-D1A6-4176-9299-5FE36548D1E1}"/>
                </a:ext>
              </a:extLst>
            </p:cNvPr>
            <p:cNvSpPr txBox="1"/>
            <p:nvPr/>
          </p:nvSpPr>
          <p:spPr>
            <a:xfrm>
              <a:off x="7500597" y="3249791"/>
              <a:ext cx="1883256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200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项目计划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423090EF-7E80-42C4-A1E0-2CAD3E3B0264}"/>
                </a:ext>
              </a:extLst>
            </p:cNvPr>
            <p:cNvSpPr txBox="1"/>
            <p:nvPr/>
          </p:nvSpPr>
          <p:spPr>
            <a:xfrm>
              <a:off x="9798637" y="3240327"/>
              <a:ext cx="2324662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200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可持续发展</a:t>
              </a:r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3D530762-7114-4E76-B069-99B67C3972F9}"/>
              </a:ext>
            </a:extLst>
          </p:cNvPr>
          <p:cNvGrpSpPr/>
          <p:nvPr/>
        </p:nvGrpSpPr>
        <p:grpSpPr>
          <a:xfrm>
            <a:off x="296019" y="4564536"/>
            <a:ext cx="11392939" cy="215444"/>
            <a:chOff x="451287" y="3874731"/>
            <a:chExt cx="11392939" cy="215444"/>
          </a:xfrm>
        </p:grpSpPr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04B6D07E-7F69-4089-A1E9-7621C6CA20D6}"/>
                </a:ext>
              </a:extLst>
            </p:cNvPr>
            <p:cNvSpPr txBox="1"/>
            <p:nvPr/>
          </p:nvSpPr>
          <p:spPr>
            <a:xfrm flipH="1">
              <a:off x="451287" y="3874731"/>
              <a:ext cx="1904531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defRPr/>
              </a:pPr>
              <a:r>
                <a:rPr lang="en-US" altLang="zh-CN" sz="900" dirty="0">
                  <a:solidFill>
                    <a:srgbClr val="ADBCE9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Operating Model</a:t>
              </a: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C8A4F78A-2CA2-47B4-8732-EE1A20909867}"/>
                </a:ext>
              </a:extLst>
            </p:cNvPr>
            <p:cNvSpPr txBox="1"/>
            <p:nvPr/>
          </p:nvSpPr>
          <p:spPr>
            <a:xfrm flipH="1">
              <a:off x="2797510" y="3874731"/>
              <a:ext cx="1904531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defRPr/>
              </a:pPr>
              <a:r>
                <a:rPr lang="en-US" altLang="zh-CN" sz="900" dirty="0">
                  <a:solidFill>
                    <a:srgbClr val="ADBCE9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Product Blueprint</a:t>
              </a: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71B8C234-462F-4AEA-99A8-3A0EE3E601DB}"/>
                </a:ext>
              </a:extLst>
            </p:cNvPr>
            <p:cNvSpPr txBox="1"/>
            <p:nvPr/>
          </p:nvSpPr>
          <p:spPr>
            <a:xfrm flipH="1">
              <a:off x="5143735" y="3874731"/>
              <a:ext cx="1904531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defRPr/>
              </a:pPr>
              <a:r>
                <a:rPr lang="en-US" altLang="zh-CN" sz="900" dirty="0">
                  <a:solidFill>
                    <a:srgbClr val="ADBCE9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Technology Blueprint</a:t>
              </a: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70F3E492-F8CA-44A5-AF47-2EFB8CDD2B09}"/>
                </a:ext>
              </a:extLst>
            </p:cNvPr>
            <p:cNvSpPr txBox="1"/>
            <p:nvPr/>
          </p:nvSpPr>
          <p:spPr>
            <a:xfrm flipH="1">
              <a:off x="7489960" y="3874731"/>
              <a:ext cx="1904531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defRPr/>
              </a:pPr>
              <a:r>
                <a:rPr lang="en-US" altLang="zh-CN" sz="900" dirty="0">
                  <a:solidFill>
                    <a:srgbClr val="ADBCE9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Project Plan </a:t>
              </a: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4A7B63D9-6106-452E-9EFD-B8393A00FA94}"/>
                </a:ext>
              </a:extLst>
            </p:cNvPr>
            <p:cNvSpPr txBox="1"/>
            <p:nvPr/>
          </p:nvSpPr>
          <p:spPr>
            <a:xfrm flipH="1">
              <a:off x="9939695" y="3874731"/>
              <a:ext cx="1904531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defRPr/>
              </a:pPr>
              <a:r>
                <a:rPr lang="en-US" altLang="zh-CN" sz="900" dirty="0">
                  <a:solidFill>
                    <a:srgbClr val="ADBCE9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Sustainable Development</a:t>
              </a:r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5B15FD6E-572B-4AE4-9DCE-44D030EE5D32}"/>
              </a:ext>
            </a:extLst>
          </p:cNvPr>
          <p:cNvGrpSpPr/>
          <p:nvPr/>
        </p:nvGrpSpPr>
        <p:grpSpPr>
          <a:xfrm>
            <a:off x="1003282" y="3254193"/>
            <a:ext cx="10030169" cy="489994"/>
            <a:chOff x="1158550" y="2491236"/>
            <a:chExt cx="10030169" cy="489994"/>
          </a:xfrm>
        </p:grpSpPr>
        <p:sp>
          <p:nvSpPr>
            <p:cNvPr id="73" name="图形 172">
              <a:extLst>
                <a:ext uri="{FF2B5EF4-FFF2-40B4-BE49-F238E27FC236}">
                  <a16:creationId xmlns:a16="http://schemas.microsoft.com/office/drawing/2014/main" id="{90E05DFF-BCED-4485-AAF9-2374FE3214C7}"/>
                </a:ext>
              </a:extLst>
            </p:cNvPr>
            <p:cNvSpPr/>
            <p:nvPr/>
          </p:nvSpPr>
          <p:spPr>
            <a:xfrm>
              <a:off x="1158550" y="2491236"/>
              <a:ext cx="490005" cy="489994"/>
            </a:xfrm>
            <a:custGeom>
              <a:avLst/>
              <a:gdLst>
                <a:gd name="connsiteX0" fmla="*/ 34838 w 258789"/>
                <a:gd name="connsiteY0" fmla="*/ 740 h 258783"/>
                <a:gd name="connsiteX1" fmla="*/ 62021 w 258789"/>
                <a:gd name="connsiteY1" fmla="*/ 1852 h 258783"/>
                <a:gd name="connsiteX2" fmla="*/ 96661 w 258789"/>
                <a:gd name="connsiteY2" fmla="*/ 13842 h 258783"/>
                <a:gd name="connsiteX3" fmla="*/ 129388 w 258789"/>
                <a:gd name="connsiteY3" fmla="*/ 32560 h 258783"/>
                <a:gd name="connsiteX4" fmla="*/ 164012 w 258789"/>
                <a:gd name="connsiteY4" fmla="*/ 12966 h 258783"/>
                <a:gd name="connsiteX5" fmla="*/ 195209 w 258789"/>
                <a:gd name="connsiteY5" fmla="*/ 2179 h 258783"/>
                <a:gd name="connsiteX6" fmla="*/ 218973 w 258789"/>
                <a:gd name="connsiteY6" fmla="*/ 162 h 258783"/>
                <a:gd name="connsiteX7" fmla="*/ 236981 w 258789"/>
                <a:gd name="connsiteY7" fmla="*/ 4812 h 258783"/>
                <a:gd name="connsiteX8" fmla="*/ 255313 w 258789"/>
                <a:gd name="connsiteY8" fmla="*/ 24806 h 258783"/>
                <a:gd name="connsiteX9" fmla="*/ 257662 w 258789"/>
                <a:gd name="connsiteY9" fmla="*/ 57982 h 258783"/>
                <a:gd name="connsiteX10" fmla="*/ 247167 w 258789"/>
                <a:gd name="connsiteY10" fmla="*/ 91775 h 258783"/>
                <a:gd name="connsiteX11" fmla="*/ 226222 w 258789"/>
                <a:gd name="connsiteY11" fmla="*/ 129392 h 258783"/>
                <a:gd name="connsiteX12" fmla="*/ 250428 w 258789"/>
                <a:gd name="connsiteY12" fmla="*/ 174917 h 258783"/>
                <a:gd name="connsiteX13" fmla="*/ 258764 w 258789"/>
                <a:gd name="connsiteY13" fmla="*/ 215899 h 258783"/>
                <a:gd name="connsiteX14" fmla="*/ 249371 w 258789"/>
                <a:gd name="connsiteY14" fmla="*/ 244159 h 258783"/>
                <a:gd name="connsiteX15" fmla="*/ 237392 w 258789"/>
                <a:gd name="connsiteY15" fmla="*/ 253772 h 258783"/>
                <a:gd name="connsiteX16" fmla="*/ 218654 w 258789"/>
                <a:gd name="connsiteY16" fmla="*/ 258647 h 258783"/>
                <a:gd name="connsiteX17" fmla="*/ 178984 w 258789"/>
                <a:gd name="connsiteY17" fmla="*/ 251935 h 258783"/>
                <a:gd name="connsiteX18" fmla="*/ 129393 w 258789"/>
                <a:gd name="connsiteY18" fmla="*/ 226222 h 258783"/>
                <a:gd name="connsiteX19" fmla="*/ 78995 w 258789"/>
                <a:gd name="connsiteY19" fmla="*/ 252216 h 258783"/>
                <a:gd name="connsiteX20" fmla="*/ 41309 w 258789"/>
                <a:gd name="connsiteY20" fmla="*/ 258716 h 258783"/>
                <a:gd name="connsiteX21" fmla="*/ 24358 w 258789"/>
                <a:gd name="connsiteY21" fmla="*/ 255133 h 258783"/>
                <a:gd name="connsiteX22" fmla="*/ 10835 w 258789"/>
                <a:gd name="connsiteY22" fmla="*/ 245806 h 258783"/>
                <a:gd name="connsiteX23" fmla="*/ 163 w 258789"/>
                <a:gd name="connsiteY23" fmla="*/ 218945 h 258783"/>
                <a:gd name="connsiteX24" fmla="*/ 7007 w 258789"/>
                <a:gd name="connsiteY24" fmla="*/ 178543 h 258783"/>
                <a:gd name="connsiteX25" fmla="*/ 32537 w 258789"/>
                <a:gd name="connsiteY25" fmla="*/ 129392 h 258783"/>
                <a:gd name="connsiteX26" fmla="*/ 10511 w 258789"/>
                <a:gd name="connsiteY26" fmla="*/ 89208 h 258783"/>
                <a:gd name="connsiteX27" fmla="*/ 482 w 258789"/>
                <a:gd name="connsiteY27" fmla="*/ 53324 h 258783"/>
                <a:gd name="connsiteX28" fmla="*/ 492 w 258789"/>
                <a:gd name="connsiteY28" fmla="*/ 36540 h 258783"/>
                <a:gd name="connsiteX29" fmla="*/ 11752 w 258789"/>
                <a:gd name="connsiteY29" fmla="*/ 12043 h 258783"/>
                <a:gd name="connsiteX30" fmla="*/ 34838 w 258789"/>
                <a:gd name="connsiteY30" fmla="*/ 740 h 258783"/>
                <a:gd name="connsiteX31" fmla="*/ 32702 w 258789"/>
                <a:gd name="connsiteY31" fmla="*/ 15943 h 258783"/>
                <a:gd name="connsiteX32" fmla="*/ 19663 w 258789"/>
                <a:gd name="connsiteY32" fmla="*/ 24910 h 258783"/>
                <a:gd name="connsiteX33" fmla="*/ 14393 w 258789"/>
                <a:gd name="connsiteY33" fmla="*/ 42882 h 258783"/>
                <a:gd name="connsiteX34" fmla="*/ 19823 w 258789"/>
                <a:gd name="connsiteY34" fmla="*/ 73283 h 258783"/>
                <a:gd name="connsiteX35" fmla="*/ 41487 w 258789"/>
                <a:gd name="connsiteY35" fmla="*/ 116736 h 258783"/>
                <a:gd name="connsiteX36" fmla="*/ 61707 w 258789"/>
                <a:gd name="connsiteY36" fmla="*/ 91975 h 258783"/>
                <a:gd name="connsiteX37" fmla="*/ 116741 w 258789"/>
                <a:gd name="connsiteY37" fmla="*/ 41481 h 258783"/>
                <a:gd name="connsiteX38" fmla="*/ 87514 w 258789"/>
                <a:gd name="connsiteY38" fmla="*/ 25462 h 258783"/>
                <a:gd name="connsiteX39" fmla="*/ 53824 w 258789"/>
                <a:gd name="connsiteY39" fmla="*/ 15018 h 258783"/>
                <a:gd name="connsiteX40" fmla="*/ 32702 w 258789"/>
                <a:gd name="connsiteY40" fmla="*/ 15943 h 258783"/>
                <a:gd name="connsiteX41" fmla="*/ 206086 w 258789"/>
                <a:gd name="connsiteY41" fmla="*/ 14874 h 258783"/>
                <a:gd name="connsiteX42" fmla="*/ 174469 w 258789"/>
                <a:gd name="connsiteY42" fmla="*/ 24061 h 258783"/>
                <a:gd name="connsiteX43" fmla="*/ 142034 w 258789"/>
                <a:gd name="connsiteY43" fmla="*/ 41471 h 258783"/>
                <a:gd name="connsiteX44" fmla="*/ 172488 w 258789"/>
                <a:gd name="connsiteY44" fmla="*/ 66888 h 258783"/>
                <a:gd name="connsiteX45" fmla="*/ 217316 w 258789"/>
                <a:gd name="connsiteY45" fmla="*/ 116741 h 258783"/>
                <a:gd name="connsiteX46" fmla="*/ 238372 w 258789"/>
                <a:gd name="connsiteY46" fmla="*/ 74966 h 258783"/>
                <a:gd name="connsiteX47" fmla="*/ 244375 w 258789"/>
                <a:gd name="connsiteY47" fmla="*/ 42274 h 258783"/>
                <a:gd name="connsiteX48" fmla="*/ 238572 w 258789"/>
                <a:gd name="connsiteY48" fmla="*/ 24185 h 258783"/>
                <a:gd name="connsiteX49" fmla="*/ 225604 w 258789"/>
                <a:gd name="connsiteY49" fmla="*/ 15804 h 258783"/>
                <a:gd name="connsiteX50" fmla="*/ 206086 w 258789"/>
                <a:gd name="connsiteY50" fmla="*/ 14874 h 258783"/>
                <a:gd name="connsiteX51" fmla="*/ 98771 w 258789"/>
                <a:gd name="connsiteY51" fmla="*/ 74966 h 258783"/>
                <a:gd name="connsiteX52" fmla="*/ 50061 w 258789"/>
                <a:gd name="connsiteY52" fmla="*/ 129395 h 258783"/>
                <a:gd name="connsiteX53" fmla="*/ 75268 w 258789"/>
                <a:gd name="connsiteY53" fmla="*/ 160348 h 258783"/>
                <a:gd name="connsiteX54" fmla="*/ 129393 w 258789"/>
                <a:gd name="connsiteY54" fmla="*/ 208726 h 258783"/>
                <a:gd name="connsiteX55" fmla="*/ 160001 w 258789"/>
                <a:gd name="connsiteY55" fmla="*/ 183829 h 258783"/>
                <a:gd name="connsiteX56" fmla="*/ 208724 w 258789"/>
                <a:gd name="connsiteY56" fmla="*/ 129395 h 258783"/>
                <a:gd name="connsiteX57" fmla="*/ 183811 w 258789"/>
                <a:gd name="connsiteY57" fmla="*/ 98766 h 258783"/>
                <a:gd name="connsiteX58" fmla="*/ 129393 w 258789"/>
                <a:gd name="connsiteY58" fmla="*/ 50061 h 258783"/>
                <a:gd name="connsiteX59" fmla="*/ 98771 w 258789"/>
                <a:gd name="connsiteY59" fmla="*/ 74966 h 258783"/>
                <a:gd name="connsiteX60" fmla="*/ 41461 w 258789"/>
                <a:gd name="connsiteY60" fmla="*/ 142051 h 258783"/>
                <a:gd name="connsiteX61" fmla="*/ 19362 w 258789"/>
                <a:gd name="connsiteY61" fmla="*/ 186882 h 258783"/>
                <a:gd name="connsiteX62" fmla="*/ 14484 w 258789"/>
                <a:gd name="connsiteY62" fmla="*/ 217769 h 258783"/>
                <a:gd name="connsiteX63" fmla="*/ 20312 w 258789"/>
                <a:gd name="connsiteY63" fmla="*/ 234741 h 258783"/>
                <a:gd name="connsiteX64" fmla="*/ 32958 w 258789"/>
                <a:gd name="connsiteY64" fmla="*/ 242917 h 258783"/>
                <a:gd name="connsiteX65" fmla="*/ 53431 w 258789"/>
                <a:gd name="connsiteY65" fmla="*/ 243819 h 258783"/>
                <a:gd name="connsiteX66" fmla="*/ 82474 w 258789"/>
                <a:gd name="connsiteY66" fmla="*/ 235493 h 258783"/>
                <a:gd name="connsiteX67" fmla="*/ 116739 w 258789"/>
                <a:gd name="connsiteY67" fmla="*/ 217305 h 258783"/>
                <a:gd name="connsiteX68" fmla="*/ 87101 w 258789"/>
                <a:gd name="connsiteY68" fmla="*/ 192646 h 258783"/>
                <a:gd name="connsiteX69" fmla="*/ 41461 w 258789"/>
                <a:gd name="connsiteY69" fmla="*/ 142051 h 258783"/>
                <a:gd name="connsiteX70" fmla="*/ 217308 w 258789"/>
                <a:gd name="connsiteY70" fmla="*/ 142046 h 258783"/>
                <a:gd name="connsiteX71" fmla="*/ 180816 w 258789"/>
                <a:gd name="connsiteY71" fmla="*/ 183895 h 258783"/>
                <a:gd name="connsiteX72" fmla="*/ 142041 w 258789"/>
                <a:gd name="connsiteY72" fmla="*/ 217308 h 258783"/>
                <a:gd name="connsiteX73" fmla="*/ 184754 w 258789"/>
                <a:gd name="connsiteY73" fmla="*/ 238706 h 258783"/>
                <a:gd name="connsiteX74" fmla="*/ 208455 w 258789"/>
                <a:gd name="connsiteY74" fmla="*/ 244169 h 258783"/>
                <a:gd name="connsiteX75" fmla="*/ 229724 w 258789"/>
                <a:gd name="connsiteY75" fmla="*/ 241491 h 258783"/>
                <a:gd name="connsiteX76" fmla="*/ 240891 w 258789"/>
                <a:gd name="connsiteY76" fmla="*/ 230955 h 258783"/>
                <a:gd name="connsiteX77" fmla="*/ 244352 w 258789"/>
                <a:gd name="connsiteY77" fmla="*/ 210956 h 258783"/>
                <a:gd name="connsiteX78" fmla="*/ 239269 w 258789"/>
                <a:gd name="connsiteY78" fmla="*/ 186403 h 258783"/>
                <a:gd name="connsiteX79" fmla="*/ 217308 w 258789"/>
                <a:gd name="connsiteY79" fmla="*/ 142046 h 258783"/>
                <a:gd name="connsiteX80" fmla="*/ 124320 w 258789"/>
                <a:gd name="connsiteY80" fmla="*/ 93797 h 258783"/>
                <a:gd name="connsiteX81" fmla="*/ 142267 w 258789"/>
                <a:gd name="connsiteY81" fmla="*/ 95811 h 258783"/>
                <a:gd name="connsiteX82" fmla="*/ 163039 w 258789"/>
                <a:gd name="connsiteY82" fmla="*/ 116698 h 258783"/>
                <a:gd name="connsiteX83" fmla="*/ 158777 w 258789"/>
                <a:gd name="connsiteY83" fmla="*/ 150119 h 258783"/>
                <a:gd name="connsiteX84" fmla="*/ 129395 w 258789"/>
                <a:gd name="connsiteY84" fmla="*/ 165312 h 258783"/>
                <a:gd name="connsiteX85" fmla="*/ 101343 w 258789"/>
                <a:gd name="connsiteY85" fmla="*/ 151890 h 258783"/>
                <a:gd name="connsiteX86" fmla="*/ 94317 w 258789"/>
                <a:gd name="connsiteY86" fmla="*/ 121469 h 258783"/>
                <a:gd name="connsiteX87" fmla="*/ 111876 w 258789"/>
                <a:gd name="connsiteY87" fmla="*/ 97975 h 258783"/>
                <a:gd name="connsiteX88" fmla="*/ 124320 w 258789"/>
                <a:gd name="connsiteY88" fmla="*/ 93797 h 258783"/>
                <a:gd name="connsiteX89" fmla="*/ 127910 w 258789"/>
                <a:gd name="connsiteY89" fmla="*/ 107867 h 258783"/>
                <a:gd name="connsiteX90" fmla="*/ 114461 w 258789"/>
                <a:gd name="connsiteY90" fmla="*/ 113855 h 258783"/>
                <a:gd name="connsiteX91" fmla="*/ 108035 w 258789"/>
                <a:gd name="connsiteY91" fmla="*/ 126326 h 258783"/>
                <a:gd name="connsiteX92" fmla="*/ 111243 w 258789"/>
                <a:gd name="connsiteY92" fmla="*/ 141022 h 258783"/>
                <a:gd name="connsiteX93" fmla="*/ 122518 w 258789"/>
                <a:gd name="connsiteY93" fmla="*/ 149827 h 258783"/>
                <a:gd name="connsiteX94" fmla="*/ 136766 w 258789"/>
                <a:gd name="connsiteY94" fmla="*/ 149655 h 258783"/>
                <a:gd name="connsiteX95" fmla="*/ 148655 w 258789"/>
                <a:gd name="connsiteY95" fmla="*/ 139074 h 258783"/>
                <a:gd name="connsiteX96" fmla="*/ 150048 w 258789"/>
                <a:gd name="connsiteY96" fmla="*/ 123212 h 258783"/>
                <a:gd name="connsiteX97" fmla="*/ 142133 w 258789"/>
                <a:gd name="connsiteY97" fmla="*/ 112013 h 258783"/>
                <a:gd name="connsiteX98" fmla="*/ 127910 w 258789"/>
                <a:gd name="connsiteY98" fmla="*/ 107867 h 258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258789" h="258783">
                  <a:moveTo>
                    <a:pt x="34838" y="740"/>
                  </a:moveTo>
                  <a:cubicBezTo>
                    <a:pt x="43866" y="-674"/>
                    <a:pt x="53099" y="71"/>
                    <a:pt x="62021" y="1852"/>
                  </a:cubicBezTo>
                  <a:cubicBezTo>
                    <a:pt x="74034" y="4303"/>
                    <a:pt x="85585" y="8635"/>
                    <a:pt x="96661" y="13842"/>
                  </a:cubicBezTo>
                  <a:cubicBezTo>
                    <a:pt x="108040" y="19217"/>
                    <a:pt x="118936" y="25566"/>
                    <a:pt x="129388" y="32560"/>
                  </a:cubicBezTo>
                  <a:cubicBezTo>
                    <a:pt x="140422" y="25181"/>
                    <a:pt x="151949" y="18512"/>
                    <a:pt x="164012" y="12966"/>
                  </a:cubicBezTo>
                  <a:cubicBezTo>
                    <a:pt x="174023" y="8367"/>
                    <a:pt x="184430" y="4536"/>
                    <a:pt x="195209" y="2179"/>
                  </a:cubicBezTo>
                  <a:cubicBezTo>
                    <a:pt x="202997" y="487"/>
                    <a:pt x="211004" y="-375"/>
                    <a:pt x="218973" y="162"/>
                  </a:cubicBezTo>
                  <a:cubicBezTo>
                    <a:pt x="225181" y="616"/>
                    <a:pt x="231386" y="2027"/>
                    <a:pt x="236981" y="4812"/>
                  </a:cubicBezTo>
                  <a:cubicBezTo>
                    <a:pt x="245333" y="8853"/>
                    <a:pt x="251961" y="16168"/>
                    <a:pt x="255313" y="24806"/>
                  </a:cubicBezTo>
                  <a:cubicBezTo>
                    <a:pt x="259479" y="35309"/>
                    <a:pt x="259408" y="46972"/>
                    <a:pt x="257662" y="57982"/>
                  </a:cubicBezTo>
                  <a:cubicBezTo>
                    <a:pt x="255767" y="69670"/>
                    <a:pt x="251908" y="80958"/>
                    <a:pt x="247167" y="91775"/>
                  </a:cubicBezTo>
                  <a:cubicBezTo>
                    <a:pt x="241375" y="104928"/>
                    <a:pt x="234209" y="117450"/>
                    <a:pt x="226222" y="129392"/>
                  </a:cubicBezTo>
                  <a:cubicBezTo>
                    <a:pt x="235785" y="143701"/>
                    <a:pt x="244207" y="158845"/>
                    <a:pt x="250428" y="174917"/>
                  </a:cubicBezTo>
                  <a:cubicBezTo>
                    <a:pt x="255410" y="187979"/>
                    <a:pt x="259051" y="201824"/>
                    <a:pt x="258764" y="215899"/>
                  </a:cubicBezTo>
                  <a:cubicBezTo>
                    <a:pt x="258572" y="225946"/>
                    <a:pt x="255843" y="236281"/>
                    <a:pt x="249371" y="244159"/>
                  </a:cubicBezTo>
                  <a:cubicBezTo>
                    <a:pt x="246110" y="248157"/>
                    <a:pt x="241993" y="251441"/>
                    <a:pt x="237392" y="253772"/>
                  </a:cubicBezTo>
                  <a:cubicBezTo>
                    <a:pt x="231594" y="256737"/>
                    <a:pt x="225123" y="258206"/>
                    <a:pt x="218654" y="258647"/>
                  </a:cubicBezTo>
                  <a:cubicBezTo>
                    <a:pt x="205121" y="259473"/>
                    <a:pt x="191681" y="256397"/>
                    <a:pt x="178984" y="251935"/>
                  </a:cubicBezTo>
                  <a:cubicBezTo>
                    <a:pt x="161395" y="245641"/>
                    <a:pt x="144900" y="236580"/>
                    <a:pt x="129393" y="226222"/>
                  </a:cubicBezTo>
                  <a:cubicBezTo>
                    <a:pt x="113642" y="236730"/>
                    <a:pt x="96889" y="245917"/>
                    <a:pt x="78995" y="252216"/>
                  </a:cubicBezTo>
                  <a:cubicBezTo>
                    <a:pt x="66909" y="256397"/>
                    <a:pt x="54166" y="259266"/>
                    <a:pt x="41309" y="258716"/>
                  </a:cubicBezTo>
                  <a:cubicBezTo>
                    <a:pt x="35520" y="258424"/>
                    <a:pt x="29727" y="257358"/>
                    <a:pt x="24358" y="255133"/>
                  </a:cubicBezTo>
                  <a:cubicBezTo>
                    <a:pt x="19253" y="253045"/>
                    <a:pt x="14575" y="249878"/>
                    <a:pt x="10835" y="245806"/>
                  </a:cubicBezTo>
                  <a:cubicBezTo>
                    <a:pt x="4103" y="238557"/>
                    <a:pt x="806" y="228692"/>
                    <a:pt x="163" y="218945"/>
                  </a:cubicBezTo>
                  <a:cubicBezTo>
                    <a:pt x="-742" y="205163"/>
                    <a:pt x="2423" y="191458"/>
                    <a:pt x="7007" y="178543"/>
                  </a:cubicBezTo>
                  <a:cubicBezTo>
                    <a:pt x="13290" y="161116"/>
                    <a:pt x="22311" y="144793"/>
                    <a:pt x="32537" y="129392"/>
                  </a:cubicBezTo>
                  <a:cubicBezTo>
                    <a:pt x="24072" y="116657"/>
                    <a:pt x="16473" y="103304"/>
                    <a:pt x="10511" y="89208"/>
                  </a:cubicBezTo>
                  <a:cubicBezTo>
                    <a:pt x="5686" y="77740"/>
                    <a:pt x="1881" y="65727"/>
                    <a:pt x="482" y="53324"/>
                  </a:cubicBezTo>
                  <a:cubicBezTo>
                    <a:pt x="-111" y="47752"/>
                    <a:pt x="-212" y="42102"/>
                    <a:pt x="492" y="36540"/>
                  </a:cubicBezTo>
                  <a:cubicBezTo>
                    <a:pt x="1620" y="27500"/>
                    <a:pt x="5218" y="18535"/>
                    <a:pt x="11752" y="12043"/>
                  </a:cubicBezTo>
                  <a:cubicBezTo>
                    <a:pt x="17861" y="5762"/>
                    <a:pt x="26261" y="2088"/>
                    <a:pt x="34838" y="740"/>
                  </a:cubicBezTo>
                  <a:moveTo>
                    <a:pt x="32702" y="15943"/>
                  </a:moveTo>
                  <a:cubicBezTo>
                    <a:pt x="27553" y="17433"/>
                    <a:pt x="22762" y="20481"/>
                    <a:pt x="19663" y="24910"/>
                  </a:cubicBezTo>
                  <a:cubicBezTo>
                    <a:pt x="15966" y="30115"/>
                    <a:pt x="14590" y="36601"/>
                    <a:pt x="14393" y="42882"/>
                  </a:cubicBezTo>
                  <a:cubicBezTo>
                    <a:pt x="14086" y="53264"/>
                    <a:pt x="16552" y="63503"/>
                    <a:pt x="19823" y="73283"/>
                  </a:cubicBezTo>
                  <a:cubicBezTo>
                    <a:pt x="25080" y="88646"/>
                    <a:pt x="32750" y="103083"/>
                    <a:pt x="41487" y="116736"/>
                  </a:cubicBezTo>
                  <a:cubicBezTo>
                    <a:pt x="47837" y="108171"/>
                    <a:pt x="54607" y="99926"/>
                    <a:pt x="61707" y="91975"/>
                  </a:cubicBezTo>
                  <a:cubicBezTo>
                    <a:pt x="78349" y="73410"/>
                    <a:pt x="96727" y="56365"/>
                    <a:pt x="116741" y="41481"/>
                  </a:cubicBezTo>
                  <a:cubicBezTo>
                    <a:pt x="107371" y="35496"/>
                    <a:pt x="97656" y="30026"/>
                    <a:pt x="87514" y="25462"/>
                  </a:cubicBezTo>
                  <a:cubicBezTo>
                    <a:pt x="76763" y="20661"/>
                    <a:pt x="65518" y="16713"/>
                    <a:pt x="53824" y="15018"/>
                  </a:cubicBezTo>
                  <a:cubicBezTo>
                    <a:pt x="46818" y="14083"/>
                    <a:pt x="39546" y="13946"/>
                    <a:pt x="32702" y="15943"/>
                  </a:cubicBezTo>
                  <a:moveTo>
                    <a:pt x="206086" y="14874"/>
                  </a:moveTo>
                  <a:cubicBezTo>
                    <a:pt x="195155" y="16290"/>
                    <a:pt x="184587" y="19772"/>
                    <a:pt x="174469" y="24061"/>
                  </a:cubicBezTo>
                  <a:cubicBezTo>
                    <a:pt x="163158" y="28876"/>
                    <a:pt x="152395" y="34881"/>
                    <a:pt x="142034" y="41471"/>
                  </a:cubicBezTo>
                  <a:cubicBezTo>
                    <a:pt x="152656" y="49361"/>
                    <a:pt x="162806" y="57873"/>
                    <a:pt x="172488" y="66888"/>
                  </a:cubicBezTo>
                  <a:cubicBezTo>
                    <a:pt x="188854" y="82147"/>
                    <a:pt x="203950" y="98789"/>
                    <a:pt x="217316" y="116741"/>
                  </a:cubicBezTo>
                  <a:cubicBezTo>
                    <a:pt x="225690" y="103565"/>
                    <a:pt x="233145" y="89713"/>
                    <a:pt x="238372" y="74966"/>
                  </a:cubicBezTo>
                  <a:cubicBezTo>
                    <a:pt x="242031" y="64481"/>
                    <a:pt x="244793" y="53459"/>
                    <a:pt x="244375" y="42274"/>
                  </a:cubicBezTo>
                  <a:cubicBezTo>
                    <a:pt x="244076" y="35899"/>
                    <a:pt x="242558" y="29311"/>
                    <a:pt x="238572" y="24185"/>
                  </a:cubicBezTo>
                  <a:cubicBezTo>
                    <a:pt x="235387" y="19987"/>
                    <a:pt x="230636" y="17190"/>
                    <a:pt x="225604" y="15804"/>
                  </a:cubicBezTo>
                  <a:cubicBezTo>
                    <a:pt x="219267" y="14048"/>
                    <a:pt x="212570" y="14103"/>
                    <a:pt x="206086" y="14874"/>
                  </a:cubicBezTo>
                  <a:moveTo>
                    <a:pt x="98771" y="74966"/>
                  </a:moveTo>
                  <a:cubicBezTo>
                    <a:pt x="80776" y="91420"/>
                    <a:pt x="64314" y="109595"/>
                    <a:pt x="50061" y="129395"/>
                  </a:cubicBezTo>
                  <a:cubicBezTo>
                    <a:pt x="57835" y="140204"/>
                    <a:pt x="66283" y="150522"/>
                    <a:pt x="75268" y="160348"/>
                  </a:cubicBezTo>
                  <a:cubicBezTo>
                    <a:pt x="91641" y="178214"/>
                    <a:pt x="109717" y="194557"/>
                    <a:pt x="129393" y="208726"/>
                  </a:cubicBezTo>
                  <a:cubicBezTo>
                    <a:pt x="140073" y="201038"/>
                    <a:pt x="150281" y="192702"/>
                    <a:pt x="160001" y="183829"/>
                  </a:cubicBezTo>
                  <a:cubicBezTo>
                    <a:pt x="178004" y="167377"/>
                    <a:pt x="194461" y="149191"/>
                    <a:pt x="208724" y="129395"/>
                  </a:cubicBezTo>
                  <a:cubicBezTo>
                    <a:pt x="201029" y="118707"/>
                    <a:pt x="192690" y="108491"/>
                    <a:pt x="183811" y="98766"/>
                  </a:cubicBezTo>
                  <a:cubicBezTo>
                    <a:pt x="167362" y="80771"/>
                    <a:pt x="149182" y="64319"/>
                    <a:pt x="129393" y="50061"/>
                  </a:cubicBezTo>
                  <a:cubicBezTo>
                    <a:pt x="118705" y="57746"/>
                    <a:pt x="108496" y="66095"/>
                    <a:pt x="98771" y="74966"/>
                  </a:cubicBezTo>
                  <a:moveTo>
                    <a:pt x="41461" y="142051"/>
                  </a:moveTo>
                  <a:cubicBezTo>
                    <a:pt x="32512" y="156132"/>
                    <a:pt x="24607" y="171000"/>
                    <a:pt x="19362" y="186882"/>
                  </a:cubicBezTo>
                  <a:cubicBezTo>
                    <a:pt x="16149" y="196825"/>
                    <a:pt x="13810" y="207259"/>
                    <a:pt x="14484" y="217769"/>
                  </a:cubicBezTo>
                  <a:cubicBezTo>
                    <a:pt x="14907" y="223787"/>
                    <a:pt x="16524" y="229934"/>
                    <a:pt x="20312" y="234741"/>
                  </a:cubicBezTo>
                  <a:cubicBezTo>
                    <a:pt x="23456" y="238795"/>
                    <a:pt x="28060" y="241541"/>
                    <a:pt x="32958" y="242917"/>
                  </a:cubicBezTo>
                  <a:cubicBezTo>
                    <a:pt x="39602" y="244802"/>
                    <a:pt x="46638" y="244691"/>
                    <a:pt x="53431" y="243819"/>
                  </a:cubicBezTo>
                  <a:cubicBezTo>
                    <a:pt x="63442" y="242426"/>
                    <a:pt x="73147" y="239329"/>
                    <a:pt x="82474" y="235493"/>
                  </a:cubicBezTo>
                  <a:cubicBezTo>
                    <a:pt x="94449" y="230552"/>
                    <a:pt x="105831" y="224271"/>
                    <a:pt x="116739" y="217305"/>
                  </a:cubicBezTo>
                  <a:cubicBezTo>
                    <a:pt x="106418" y="209638"/>
                    <a:pt x="96537" y="201378"/>
                    <a:pt x="87101" y="192646"/>
                  </a:cubicBezTo>
                  <a:cubicBezTo>
                    <a:pt x="70420" y="177188"/>
                    <a:pt x="55060" y="160289"/>
                    <a:pt x="41461" y="142051"/>
                  </a:cubicBezTo>
                  <a:moveTo>
                    <a:pt x="217308" y="142046"/>
                  </a:moveTo>
                  <a:cubicBezTo>
                    <a:pt x="206253" y="156912"/>
                    <a:pt x="194000" y="170878"/>
                    <a:pt x="180816" y="183895"/>
                  </a:cubicBezTo>
                  <a:cubicBezTo>
                    <a:pt x="168690" y="195915"/>
                    <a:pt x="155744" y="207122"/>
                    <a:pt x="142041" y="217308"/>
                  </a:cubicBezTo>
                  <a:cubicBezTo>
                    <a:pt x="155483" y="225885"/>
                    <a:pt x="169663" y="233454"/>
                    <a:pt x="184754" y="238706"/>
                  </a:cubicBezTo>
                  <a:cubicBezTo>
                    <a:pt x="192434" y="241339"/>
                    <a:pt x="200355" y="243416"/>
                    <a:pt x="208455" y="244169"/>
                  </a:cubicBezTo>
                  <a:cubicBezTo>
                    <a:pt x="215601" y="244764"/>
                    <a:pt x="223083" y="244463"/>
                    <a:pt x="229724" y="241491"/>
                  </a:cubicBezTo>
                  <a:cubicBezTo>
                    <a:pt x="234505" y="239393"/>
                    <a:pt x="238552" y="235640"/>
                    <a:pt x="240891" y="230955"/>
                  </a:cubicBezTo>
                  <a:cubicBezTo>
                    <a:pt x="244061" y="224826"/>
                    <a:pt x="244653" y="217744"/>
                    <a:pt x="244352" y="210956"/>
                  </a:cubicBezTo>
                  <a:cubicBezTo>
                    <a:pt x="243881" y="202579"/>
                    <a:pt x="241874" y="194357"/>
                    <a:pt x="239269" y="186403"/>
                  </a:cubicBezTo>
                  <a:cubicBezTo>
                    <a:pt x="234006" y="170701"/>
                    <a:pt x="226190" y="155977"/>
                    <a:pt x="217308" y="142046"/>
                  </a:cubicBezTo>
                  <a:close/>
                  <a:moveTo>
                    <a:pt x="124320" y="93797"/>
                  </a:moveTo>
                  <a:cubicBezTo>
                    <a:pt x="130345" y="92979"/>
                    <a:pt x="136586" y="93617"/>
                    <a:pt x="142267" y="95811"/>
                  </a:cubicBezTo>
                  <a:cubicBezTo>
                    <a:pt x="151746" y="99392"/>
                    <a:pt x="159515" y="107198"/>
                    <a:pt x="163039" y="116698"/>
                  </a:cubicBezTo>
                  <a:cubicBezTo>
                    <a:pt x="167225" y="127636"/>
                    <a:pt x="165619" y="140592"/>
                    <a:pt x="158777" y="150119"/>
                  </a:cubicBezTo>
                  <a:cubicBezTo>
                    <a:pt x="152215" y="159545"/>
                    <a:pt x="140904" y="165481"/>
                    <a:pt x="129395" y="165312"/>
                  </a:cubicBezTo>
                  <a:cubicBezTo>
                    <a:pt x="118642" y="165458"/>
                    <a:pt x="108015" y="160307"/>
                    <a:pt x="101343" y="151890"/>
                  </a:cubicBezTo>
                  <a:cubicBezTo>
                    <a:pt x="94509" y="143526"/>
                    <a:pt x="91915" y="131979"/>
                    <a:pt x="94317" y="121469"/>
                  </a:cubicBezTo>
                  <a:cubicBezTo>
                    <a:pt x="96471" y="111607"/>
                    <a:pt x="103054" y="102858"/>
                    <a:pt x="111876" y="97975"/>
                  </a:cubicBezTo>
                  <a:cubicBezTo>
                    <a:pt x="115733" y="95831"/>
                    <a:pt x="119951" y="94415"/>
                    <a:pt x="124320" y="93797"/>
                  </a:cubicBezTo>
                  <a:moveTo>
                    <a:pt x="127910" y="107867"/>
                  </a:moveTo>
                  <a:cubicBezTo>
                    <a:pt x="122911" y="108214"/>
                    <a:pt x="118061" y="110368"/>
                    <a:pt x="114461" y="113855"/>
                  </a:cubicBezTo>
                  <a:cubicBezTo>
                    <a:pt x="111010" y="117144"/>
                    <a:pt x="108724" y="121613"/>
                    <a:pt x="108035" y="126326"/>
                  </a:cubicBezTo>
                  <a:cubicBezTo>
                    <a:pt x="107295" y="131399"/>
                    <a:pt x="108456" y="136717"/>
                    <a:pt x="111243" y="141022"/>
                  </a:cubicBezTo>
                  <a:cubicBezTo>
                    <a:pt x="113865" y="145117"/>
                    <a:pt x="117902" y="148292"/>
                    <a:pt x="122518" y="149827"/>
                  </a:cubicBezTo>
                  <a:cubicBezTo>
                    <a:pt x="127099" y="151403"/>
                    <a:pt x="132223" y="151335"/>
                    <a:pt x="136766" y="149655"/>
                  </a:cubicBezTo>
                  <a:cubicBezTo>
                    <a:pt x="141882" y="147813"/>
                    <a:pt x="146217" y="143934"/>
                    <a:pt x="148655" y="139074"/>
                  </a:cubicBezTo>
                  <a:cubicBezTo>
                    <a:pt x="151120" y="134224"/>
                    <a:pt x="151655" y="128417"/>
                    <a:pt x="150048" y="123212"/>
                  </a:cubicBezTo>
                  <a:cubicBezTo>
                    <a:pt x="148723" y="118748"/>
                    <a:pt x="145890" y="114759"/>
                    <a:pt x="142133" y="112013"/>
                  </a:cubicBezTo>
                  <a:cubicBezTo>
                    <a:pt x="138079" y="109008"/>
                    <a:pt x="132942" y="107515"/>
                    <a:pt x="127910" y="107867"/>
                  </a:cubicBezTo>
                  <a:close/>
                </a:path>
              </a:pathLst>
            </a:custGeom>
            <a:gradFill>
              <a:gsLst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</a:gradFill>
            <a:ln w="2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图形 172">
              <a:extLst>
                <a:ext uri="{FF2B5EF4-FFF2-40B4-BE49-F238E27FC236}">
                  <a16:creationId xmlns:a16="http://schemas.microsoft.com/office/drawing/2014/main" id="{B7CE421D-096F-4F63-A7D6-5404C88C1702}"/>
                </a:ext>
              </a:extLst>
            </p:cNvPr>
            <p:cNvSpPr/>
            <p:nvPr/>
          </p:nvSpPr>
          <p:spPr>
            <a:xfrm>
              <a:off x="3504773" y="2491236"/>
              <a:ext cx="490005" cy="489994"/>
            </a:xfrm>
            <a:custGeom>
              <a:avLst/>
              <a:gdLst>
                <a:gd name="connsiteX0" fmla="*/ 34838 w 258789"/>
                <a:gd name="connsiteY0" fmla="*/ 740 h 258783"/>
                <a:gd name="connsiteX1" fmla="*/ 62021 w 258789"/>
                <a:gd name="connsiteY1" fmla="*/ 1852 h 258783"/>
                <a:gd name="connsiteX2" fmla="*/ 96661 w 258789"/>
                <a:gd name="connsiteY2" fmla="*/ 13842 h 258783"/>
                <a:gd name="connsiteX3" fmla="*/ 129388 w 258789"/>
                <a:gd name="connsiteY3" fmla="*/ 32560 h 258783"/>
                <a:gd name="connsiteX4" fmla="*/ 164012 w 258789"/>
                <a:gd name="connsiteY4" fmla="*/ 12966 h 258783"/>
                <a:gd name="connsiteX5" fmla="*/ 195209 w 258789"/>
                <a:gd name="connsiteY5" fmla="*/ 2179 h 258783"/>
                <a:gd name="connsiteX6" fmla="*/ 218973 w 258789"/>
                <a:gd name="connsiteY6" fmla="*/ 162 h 258783"/>
                <a:gd name="connsiteX7" fmla="*/ 236981 w 258789"/>
                <a:gd name="connsiteY7" fmla="*/ 4812 h 258783"/>
                <a:gd name="connsiteX8" fmla="*/ 255313 w 258789"/>
                <a:gd name="connsiteY8" fmla="*/ 24806 h 258783"/>
                <a:gd name="connsiteX9" fmla="*/ 257662 w 258789"/>
                <a:gd name="connsiteY9" fmla="*/ 57982 h 258783"/>
                <a:gd name="connsiteX10" fmla="*/ 247167 w 258789"/>
                <a:gd name="connsiteY10" fmla="*/ 91775 h 258783"/>
                <a:gd name="connsiteX11" fmla="*/ 226222 w 258789"/>
                <a:gd name="connsiteY11" fmla="*/ 129392 h 258783"/>
                <a:gd name="connsiteX12" fmla="*/ 250428 w 258789"/>
                <a:gd name="connsiteY12" fmla="*/ 174917 h 258783"/>
                <a:gd name="connsiteX13" fmla="*/ 258764 w 258789"/>
                <a:gd name="connsiteY13" fmla="*/ 215899 h 258783"/>
                <a:gd name="connsiteX14" fmla="*/ 249371 w 258789"/>
                <a:gd name="connsiteY14" fmla="*/ 244159 h 258783"/>
                <a:gd name="connsiteX15" fmla="*/ 237392 w 258789"/>
                <a:gd name="connsiteY15" fmla="*/ 253772 h 258783"/>
                <a:gd name="connsiteX16" fmla="*/ 218654 w 258789"/>
                <a:gd name="connsiteY16" fmla="*/ 258647 h 258783"/>
                <a:gd name="connsiteX17" fmla="*/ 178984 w 258789"/>
                <a:gd name="connsiteY17" fmla="*/ 251935 h 258783"/>
                <a:gd name="connsiteX18" fmla="*/ 129393 w 258789"/>
                <a:gd name="connsiteY18" fmla="*/ 226222 h 258783"/>
                <a:gd name="connsiteX19" fmla="*/ 78995 w 258789"/>
                <a:gd name="connsiteY19" fmla="*/ 252216 h 258783"/>
                <a:gd name="connsiteX20" fmla="*/ 41309 w 258789"/>
                <a:gd name="connsiteY20" fmla="*/ 258716 h 258783"/>
                <a:gd name="connsiteX21" fmla="*/ 24358 w 258789"/>
                <a:gd name="connsiteY21" fmla="*/ 255133 h 258783"/>
                <a:gd name="connsiteX22" fmla="*/ 10835 w 258789"/>
                <a:gd name="connsiteY22" fmla="*/ 245806 h 258783"/>
                <a:gd name="connsiteX23" fmla="*/ 163 w 258789"/>
                <a:gd name="connsiteY23" fmla="*/ 218945 h 258783"/>
                <a:gd name="connsiteX24" fmla="*/ 7007 w 258789"/>
                <a:gd name="connsiteY24" fmla="*/ 178543 h 258783"/>
                <a:gd name="connsiteX25" fmla="*/ 32537 w 258789"/>
                <a:gd name="connsiteY25" fmla="*/ 129392 h 258783"/>
                <a:gd name="connsiteX26" fmla="*/ 10511 w 258789"/>
                <a:gd name="connsiteY26" fmla="*/ 89208 h 258783"/>
                <a:gd name="connsiteX27" fmla="*/ 482 w 258789"/>
                <a:gd name="connsiteY27" fmla="*/ 53324 h 258783"/>
                <a:gd name="connsiteX28" fmla="*/ 492 w 258789"/>
                <a:gd name="connsiteY28" fmla="*/ 36540 h 258783"/>
                <a:gd name="connsiteX29" fmla="*/ 11752 w 258789"/>
                <a:gd name="connsiteY29" fmla="*/ 12043 h 258783"/>
                <a:gd name="connsiteX30" fmla="*/ 34838 w 258789"/>
                <a:gd name="connsiteY30" fmla="*/ 740 h 258783"/>
                <a:gd name="connsiteX31" fmla="*/ 32702 w 258789"/>
                <a:gd name="connsiteY31" fmla="*/ 15943 h 258783"/>
                <a:gd name="connsiteX32" fmla="*/ 19663 w 258789"/>
                <a:gd name="connsiteY32" fmla="*/ 24910 h 258783"/>
                <a:gd name="connsiteX33" fmla="*/ 14393 w 258789"/>
                <a:gd name="connsiteY33" fmla="*/ 42882 h 258783"/>
                <a:gd name="connsiteX34" fmla="*/ 19823 w 258789"/>
                <a:gd name="connsiteY34" fmla="*/ 73283 h 258783"/>
                <a:gd name="connsiteX35" fmla="*/ 41487 w 258789"/>
                <a:gd name="connsiteY35" fmla="*/ 116736 h 258783"/>
                <a:gd name="connsiteX36" fmla="*/ 61707 w 258789"/>
                <a:gd name="connsiteY36" fmla="*/ 91975 h 258783"/>
                <a:gd name="connsiteX37" fmla="*/ 116741 w 258789"/>
                <a:gd name="connsiteY37" fmla="*/ 41481 h 258783"/>
                <a:gd name="connsiteX38" fmla="*/ 87514 w 258789"/>
                <a:gd name="connsiteY38" fmla="*/ 25462 h 258783"/>
                <a:gd name="connsiteX39" fmla="*/ 53824 w 258789"/>
                <a:gd name="connsiteY39" fmla="*/ 15018 h 258783"/>
                <a:gd name="connsiteX40" fmla="*/ 32702 w 258789"/>
                <a:gd name="connsiteY40" fmla="*/ 15943 h 258783"/>
                <a:gd name="connsiteX41" fmla="*/ 206086 w 258789"/>
                <a:gd name="connsiteY41" fmla="*/ 14874 h 258783"/>
                <a:gd name="connsiteX42" fmla="*/ 174469 w 258789"/>
                <a:gd name="connsiteY42" fmla="*/ 24061 h 258783"/>
                <a:gd name="connsiteX43" fmla="*/ 142034 w 258789"/>
                <a:gd name="connsiteY43" fmla="*/ 41471 h 258783"/>
                <a:gd name="connsiteX44" fmla="*/ 172488 w 258789"/>
                <a:gd name="connsiteY44" fmla="*/ 66888 h 258783"/>
                <a:gd name="connsiteX45" fmla="*/ 217316 w 258789"/>
                <a:gd name="connsiteY45" fmla="*/ 116741 h 258783"/>
                <a:gd name="connsiteX46" fmla="*/ 238372 w 258789"/>
                <a:gd name="connsiteY46" fmla="*/ 74966 h 258783"/>
                <a:gd name="connsiteX47" fmla="*/ 244375 w 258789"/>
                <a:gd name="connsiteY47" fmla="*/ 42274 h 258783"/>
                <a:gd name="connsiteX48" fmla="*/ 238572 w 258789"/>
                <a:gd name="connsiteY48" fmla="*/ 24185 h 258783"/>
                <a:gd name="connsiteX49" fmla="*/ 225604 w 258789"/>
                <a:gd name="connsiteY49" fmla="*/ 15804 h 258783"/>
                <a:gd name="connsiteX50" fmla="*/ 206086 w 258789"/>
                <a:gd name="connsiteY50" fmla="*/ 14874 h 258783"/>
                <a:gd name="connsiteX51" fmla="*/ 98771 w 258789"/>
                <a:gd name="connsiteY51" fmla="*/ 74966 h 258783"/>
                <a:gd name="connsiteX52" fmla="*/ 50061 w 258789"/>
                <a:gd name="connsiteY52" fmla="*/ 129395 h 258783"/>
                <a:gd name="connsiteX53" fmla="*/ 75268 w 258789"/>
                <a:gd name="connsiteY53" fmla="*/ 160348 h 258783"/>
                <a:gd name="connsiteX54" fmla="*/ 129393 w 258789"/>
                <a:gd name="connsiteY54" fmla="*/ 208726 h 258783"/>
                <a:gd name="connsiteX55" fmla="*/ 160001 w 258789"/>
                <a:gd name="connsiteY55" fmla="*/ 183829 h 258783"/>
                <a:gd name="connsiteX56" fmla="*/ 208724 w 258789"/>
                <a:gd name="connsiteY56" fmla="*/ 129395 h 258783"/>
                <a:gd name="connsiteX57" fmla="*/ 183811 w 258789"/>
                <a:gd name="connsiteY57" fmla="*/ 98766 h 258783"/>
                <a:gd name="connsiteX58" fmla="*/ 129393 w 258789"/>
                <a:gd name="connsiteY58" fmla="*/ 50061 h 258783"/>
                <a:gd name="connsiteX59" fmla="*/ 98771 w 258789"/>
                <a:gd name="connsiteY59" fmla="*/ 74966 h 258783"/>
                <a:gd name="connsiteX60" fmla="*/ 41461 w 258789"/>
                <a:gd name="connsiteY60" fmla="*/ 142051 h 258783"/>
                <a:gd name="connsiteX61" fmla="*/ 19362 w 258789"/>
                <a:gd name="connsiteY61" fmla="*/ 186882 h 258783"/>
                <a:gd name="connsiteX62" fmla="*/ 14484 w 258789"/>
                <a:gd name="connsiteY62" fmla="*/ 217769 h 258783"/>
                <a:gd name="connsiteX63" fmla="*/ 20312 w 258789"/>
                <a:gd name="connsiteY63" fmla="*/ 234741 h 258783"/>
                <a:gd name="connsiteX64" fmla="*/ 32958 w 258789"/>
                <a:gd name="connsiteY64" fmla="*/ 242917 h 258783"/>
                <a:gd name="connsiteX65" fmla="*/ 53431 w 258789"/>
                <a:gd name="connsiteY65" fmla="*/ 243819 h 258783"/>
                <a:gd name="connsiteX66" fmla="*/ 82474 w 258789"/>
                <a:gd name="connsiteY66" fmla="*/ 235493 h 258783"/>
                <a:gd name="connsiteX67" fmla="*/ 116739 w 258789"/>
                <a:gd name="connsiteY67" fmla="*/ 217305 h 258783"/>
                <a:gd name="connsiteX68" fmla="*/ 87101 w 258789"/>
                <a:gd name="connsiteY68" fmla="*/ 192646 h 258783"/>
                <a:gd name="connsiteX69" fmla="*/ 41461 w 258789"/>
                <a:gd name="connsiteY69" fmla="*/ 142051 h 258783"/>
                <a:gd name="connsiteX70" fmla="*/ 217308 w 258789"/>
                <a:gd name="connsiteY70" fmla="*/ 142046 h 258783"/>
                <a:gd name="connsiteX71" fmla="*/ 180816 w 258789"/>
                <a:gd name="connsiteY71" fmla="*/ 183895 h 258783"/>
                <a:gd name="connsiteX72" fmla="*/ 142041 w 258789"/>
                <a:gd name="connsiteY72" fmla="*/ 217308 h 258783"/>
                <a:gd name="connsiteX73" fmla="*/ 184754 w 258789"/>
                <a:gd name="connsiteY73" fmla="*/ 238706 h 258783"/>
                <a:gd name="connsiteX74" fmla="*/ 208455 w 258789"/>
                <a:gd name="connsiteY74" fmla="*/ 244169 h 258783"/>
                <a:gd name="connsiteX75" fmla="*/ 229724 w 258789"/>
                <a:gd name="connsiteY75" fmla="*/ 241491 h 258783"/>
                <a:gd name="connsiteX76" fmla="*/ 240891 w 258789"/>
                <a:gd name="connsiteY76" fmla="*/ 230955 h 258783"/>
                <a:gd name="connsiteX77" fmla="*/ 244352 w 258789"/>
                <a:gd name="connsiteY77" fmla="*/ 210956 h 258783"/>
                <a:gd name="connsiteX78" fmla="*/ 239269 w 258789"/>
                <a:gd name="connsiteY78" fmla="*/ 186403 h 258783"/>
                <a:gd name="connsiteX79" fmla="*/ 217308 w 258789"/>
                <a:gd name="connsiteY79" fmla="*/ 142046 h 258783"/>
                <a:gd name="connsiteX80" fmla="*/ 124320 w 258789"/>
                <a:gd name="connsiteY80" fmla="*/ 93797 h 258783"/>
                <a:gd name="connsiteX81" fmla="*/ 142267 w 258789"/>
                <a:gd name="connsiteY81" fmla="*/ 95811 h 258783"/>
                <a:gd name="connsiteX82" fmla="*/ 163039 w 258789"/>
                <a:gd name="connsiteY82" fmla="*/ 116698 h 258783"/>
                <a:gd name="connsiteX83" fmla="*/ 158777 w 258789"/>
                <a:gd name="connsiteY83" fmla="*/ 150119 h 258783"/>
                <a:gd name="connsiteX84" fmla="*/ 129395 w 258789"/>
                <a:gd name="connsiteY84" fmla="*/ 165312 h 258783"/>
                <a:gd name="connsiteX85" fmla="*/ 101343 w 258789"/>
                <a:gd name="connsiteY85" fmla="*/ 151890 h 258783"/>
                <a:gd name="connsiteX86" fmla="*/ 94317 w 258789"/>
                <a:gd name="connsiteY86" fmla="*/ 121469 h 258783"/>
                <a:gd name="connsiteX87" fmla="*/ 111876 w 258789"/>
                <a:gd name="connsiteY87" fmla="*/ 97975 h 258783"/>
                <a:gd name="connsiteX88" fmla="*/ 124320 w 258789"/>
                <a:gd name="connsiteY88" fmla="*/ 93797 h 258783"/>
                <a:gd name="connsiteX89" fmla="*/ 127910 w 258789"/>
                <a:gd name="connsiteY89" fmla="*/ 107867 h 258783"/>
                <a:gd name="connsiteX90" fmla="*/ 114461 w 258789"/>
                <a:gd name="connsiteY90" fmla="*/ 113855 h 258783"/>
                <a:gd name="connsiteX91" fmla="*/ 108035 w 258789"/>
                <a:gd name="connsiteY91" fmla="*/ 126326 h 258783"/>
                <a:gd name="connsiteX92" fmla="*/ 111243 w 258789"/>
                <a:gd name="connsiteY92" fmla="*/ 141022 h 258783"/>
                <a:gd name="connsiteX93" fmla="*/ 122518 w 258789"/>
                <a:gd name="connsiteY93" fmla="*/ 149827 h 258783"/>
                <a:gd name="connsiteX94" fmla="*/ 136766 w 258789"/>
                <a:gd name="connsiteY94" fmla="*/ 149655 h 258783"/>
                <a:gd name="connsiteX95" fmla="*/ 148655 w 258789"/>
                <a:gd name="connsiteY95" fmla="*/ 139074 h 258783"/>
                <a:gd name="connsiteX96" fmla="*/ 150048 w 258789"/>
                <a:gd name="connsiteY96" fmla="*/ 123212 h 258783"/>
                <a:gd name="connsiteX97" fmla="*/ 142133 w 258789"/>
                <a:gd name="connsiteY97" fmla="*/ 112013 h 258783"/>
                <a:gd name="connsiteX98" fmla="*/ 127910 w 258789"/>
                <a:gd name="connsiteY98" fmla="*/ 107867 h 258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258789" h="258783">
                  <a:moveTo>
                    <a:pt x="34838" y="740"/>
                  </a:moveTo>
                  <a:cubicBezTo>
                    <a:pt x="43866" y="-674"/>
                    <a:pt x="53099" y="71"/>
                    <a:pt x="62021" y="1852"/>
                  </a:cubicBezTo>
                  <a:cubicBezTo>
                    <a:pt x="74034" y="4303"/>
                    <a:pt x="85585" y="8635"/>
                    <a:pt x="96661" y="13842"/>
                  </a:cubicBezTo>
                  <a:cubicBezTo>
                    <a:pt x="108040" y="19217"/>
                    <a:pt x="118936" y="25566"/>
                    <a:pt x="129388" y="32560"/>
                  </a:cubicBezTo>
                  <a:cubicBezTo>
                    <a:pt x="140422" y="25181"/>
                    <a:pt x="151949" y="18512"/>
                    <a:pt x="164012" y="12966"/>
                  </a:cubicBezTo>
                  <a:cubicBezTo>
                    <a:pt x="174023" y="8367"/>
                    <a:pt x="184430" y="4536"/>
                    <a:pt x="195209" y="2179"/>
                  </a:cubicBezTo>
                  <a:cubicBezTo>
                    <a:pt x="202997" y="487"/>
                    <a:pt x="211004" y="-375"/>
                    <a:pt x="218973" y="162"/>
                  </a:cubicBezTo>
                  <a:cubicBezTo>
                    <a:pt x="225181" y="616"/>
                    <a:pt x="231386" y="2027"/>
                    <a:pt x="236981" y="4812"/>
                  </a:cubicBezTo>
                  <a:cubicBezTo>
                    <a:pt x="245333" y="8853"/>
                    <a:pt x="251961" y="16168"/>
                    <a:pt x="255313" y="24806"/>
                  </a:cubicBezTo>
                  <a:cubicBezTo>
                    <a:pt x="259479" y="35309"/>
                    <a:pt x="259408" y="46972"/>
                    <a:pt x="257662" y="57982"/>
                  </a:cubicBezTo>
                  <a:cubicBezTo>
                    <a:pt x="255767" y="69670"/>
                    <a:pt x="251908" y="80958"/>
                    <a:pt x="247167" y="91775"/>
                  </a:cubicBezTo>
                  <a:cubicBezTo>
                    <a:pt x="241375" y="104928"/>
                    <a:pt x="234209" y="117450"/>
                    <a:pt x="226222" y="129392"/>
                  </a:cubicBezTo>
                  <a:cubicBezTo>
                    <a:pt x="235785" y="143701"/>
                    <a:pt x="244207" y="158845"/>
                    <a:pt x="250428" y="174917"/>
                  </a:cubicBezTo>
                  <a:cubicBezTo>
                    <a:pt x="255410" y="187979"/>
                    <a:pt x="259051" y="201824"/>
                    <a:pt x="258764" y="215899"/>
                  </a:cubicBezTo>
                  <a:cubicBezTo>
                    <a:pt x="258572" y="225946"/>
                    <a:pt x="255843" y="236281"/>
                    <a:pt x="249371" y="244159"/>
                  </a:cubicBezTo>
                  <a:cubicBezTo>
                    <a:pt x="246110" y="248157"/>
                    <a:pt x="241993" y="251441"/>
                    <a:pt x="237392" y="253772"/>
                  </a:cubicBezTo>
                  <a:cubicBezTo>
                    <a:pt x="231594" y="256737"/>
                    <a:pt x="225123" y="258206"/>
                    <a:pt x="218654" y="258647"/>
                  </a:cubicBezTo>
                  <a:cubicBezTo>
                    <a:pt x="205121" y="259473"/>
                    <a:pt x="191681" y="256397"/>
                    <a:pt x="178984" y="251935"/>
                  </a:cubicBezTo>
                  <a:cubicBezTo>
                    <a:pt x="161395" y="245641"/>
                    <a:pt x="144900" y="236580"/>
                    <a:pt x="129393" y="226222"/>
                  </a:cubicBezTo>
                  <a:cubicBezTo>
                    <a:pt x="113642" y="236730"/>
                    <a:pt x="96889" y="245917"/>
                    <a:pt x="78995" y="252216"/>
                  </a:cubicBezTo>
                  <a:cubicBezTo>
                    <a:pt x="66909" y="256397"/>
                    <a:pt x="54166" y="259266"/>
                    <a:pt x="41309" y="258716"/>
                  </a:cubicBezTo>
                  <a:cubicBezTo>
                    <a:pt x="35520" y="258424"/>
                    <a:pt x="29727" y="257358"/>
                    <a:pt x="24358" y="255133"/>
                  </a:cubicBezTo>
                  <a:cubicBezTo>
                    <a:pt x="19253" y="253045"/>
                    <a:pt x="14575" y="249878"/>
                    <a:pt x="10835" y="245806"/>
                  </a:cubicBezTo>
                  <a:cubicBezTo>
                    <a:pt x="4103" y="238557"/>
                    <a:pt x="806" y="228692"/>
                    <a:pt x="163" y="218945"/>
                  </a:cubicBezTo>
                  <a:cubicBezTo>
                    <a:pt x="-742" y="205163"/>
                    <a:pt x="2423" y="191458"/>
                    <a:pt x="7007" y="178543"/>
                  </a:cubicBezTo>
                  <a:cubicBezTo>
                    <a:pt x="13290" y="161116"/>
                    <a:pt x="22311" y="144793"/>
                    <a:pt x="32537" y="129392"/>
                  </a:cubicBezTo>
                  <a:cubicBezTo>
                    <a:pt x="24072" y="116657"/>
                    <a:pt x="16473" y="103304"/>
                    <a:pt x="10511" y="89208"/>
                  </a:cubicBezTo>
                  <a:cubicBezTo>
                    <a:pt x="5686" y="77740"/>
                    <a:pt x="1881" y="65727"/>
                    <a:pt x="482" y="53324"/>
                  </a:cubicBezTo>
                  <a:cubicBezTo>
                    <a:pt x="-111" y="47752"/>
                    <a:pt x="-212" y="42102"/>
                    <a:pt x="492" y="36540"/>
                  </a:cubicBezTo>
                  <a:cubicBezTo>
                    <a:pt x="1620" y="27500"/>
                    <a:pt x="5218" y="18535"/>
                    <a:pt x="11752" y="12043"/>
                  </a:cubicBezTo>
                  <a:cubicBezTo>
                    <a:pt x="17861" y="5762"/>
                    <a:pt x="26261" y="2088"/>
                    <a:pt x="34838" y="740"/>
                  </a:cubicBezTo>
                  <a:moveTo>
                    <a:pt x="32702" y="15943"/>
                  </a:moveTo>
                  <a:cubicBezTo>
                    <a:pt x="27553" y="17433"/>
                    <a:pt x="22762" y="20481"/>
                    <a:pt x="19663" y="24910"/>
                  </a:cubicBezTo>
                  <a:cubicBezTo>
                    <a:pt x="15966" y="30115"/>
                    <a:pt x="14590" y="36601"/>
                    <a:pt x="14393" y="42882"/>
                  </a:cubicBezTo>
                  <a:cubicBezTo>
                    <a:pt x="14086" y="53264"/>
                    <a:pt x="16552" y="63503"/>
                    <a:pt x="19823" y="73283"/>
                  </a:cubicBezTo>
                  <a:cubicBezTo>
                    <a:pt x="25080" y="88646"/>
                    <a:pt x="32750" y="103083"/>
                    <a:pt x="41487" y="116736"/>
                  </a:cubicBezTo>
                  <a:cubicBezTo>
                    <a:pt x="47837" y="108171"/>
                    <a:pt x="54607" y="99926"/>
                    <a:pt x="61707" y="91975"/>
                  </a:cubicBezTo>
                  <a:cubicBezTo>
                    <a:pt x="78349" y="73410"/>
                    <a:pt x="96727" y="56365"/>
                    <a:pt x="116741" y="41481"/>
                  </a:cubicBezTo>
                  <a:cubicBezTo>
                    <a:pt x="107371" y="35496"/>
                    <a:pt x="97656" y="30026"/>
                    <a:pt x="87514" y="25462"/>
                  </a:cubicBezTo>
                  <a:cubicBezTo>
                    <a:pt x="76763" y="20661"/>
                    <a:pt x="65518" y="16713"/>
                    <a:pt x="53824" y="15018"/>
                  </a:cubicBezTo>
                  <a:cubicBezTo>
                    <a:pt x="46818" y="14083"/>
                    <a:pt x="39546" y="13946"/>
                    <a:pt x="32702" y="15943"/>
                  </a:cubicBezTo>
                  <a:moveTo>
                    <a:pt x="206086" y="14874"/>
                  </a:moveTo>
                  <a:cubicBezTo>
                    <a:pt x="195155" y="16290"/>
                    <a:pt x="184587" y="19772"/>
                    <a:pt x="174469" y="24061"/>
                  </a:cubicBezTo>
                  <a:cubicBezTo>
                    <a:pt x="163158" y="28876"/>
                    <a:pt x="152395" y="34881"/>
                    <a:pt x="142034" y="41471"/>
                  </a:cubicBezTo>
                  <a:cubicBezTo>
                    <a:pt x="152656" y="49361"/>
                    <a:pt x="162806" y="57873"/>
                    <a:pt x="172488" y="66888"/>
                  </a:cubicBezTo>
                  <a:cubicBezTo>
                    <a:pt x="188854" y="82147"/>
                    <a:pt x="203950" y="98789"/>
                    <a:pt x="217316" y="116741"/>
                  </a:cubicBezTo>
                  <a:cubicBezTo>
                    <a:pt x="225690" y="103565"/>
                    <a:pt x="233145" y="89713"/>
                    <a:pt x="238372" y="74966"/>
                  </a:cubicBezTo>
                  <a:cubicBezTo>
                    <a:pt x="242031" y="64481"/>
                    <a:pt x="244793" y="53459"/>
                    <a:pt x="244375" y="42274"/>
                  </a:cubicBezTo>
                  <a:cubicBezTo>
                    <a:pt x="244076" y="35899"/>
                    <a:pt x="242558" y="29311"/>
                    <a:pt x="238572" y="24185"/>
                  </a:cubicBezTo>
                  <a:cubicBezTo>
                    <a:pt x="235387" y="19987"/>
                    <a:pt x="230636" y="17190"/>
                    <a:pt x="225604" y="15804"/>
                  </a:cubicBezTo>
                  <a:cubicBezTo>
                    <a:pt x="219267" y="14048"/>
                    <a:pt x="212570" y="14103"/>
                    <a:pt x="206086" y="14874"/>
                  </a:cubicBezTo>
                  <a:moveTo>
                    <a:pt x="98771" y="74966"/>
                  </a:moveTo>
                  <a:cubicBezTo>
                    <a:pt x="80776" y="91420"/>
                    <a:pt x="64314" y="109595"/>
                    <a:pt x="50061" y="129395"/>
                  </a:cubicBezTo>
                  <a:cubicBezTo>
                    <a:pt x="57835" y="140204"/>
                    <a:pt x="66283" y="150522"/>
                    <a:pt x="75268" y="160348"/>
                  </a:cubicBezTo>
                  <a:cubicBezTo>
                    <a:pt x="91641" y="178214"/>
                    <a:pt x="109717" y="194557"/>
                    <a:pt x="129393" y="208726"/>
                  </a:cubicBezTo>
                  <a:cubicBezTo>
                    <a:pt x="140073" y="201038"/>
                    <a:pt x="150281" y="192702"/>
                    <a:pt x="160001" y="183829"/>
                  </a:cubicBezTo>
                  <a:cubicBezTo>
                    <a:pt x="178004" y="167377"/>
                    <a:pt x="194461" y="149191"/>
                    <a:pt x="208724" y="129395"/>
                  </a:cubicBezTo>
                  <a:cubicBezTo>
                    <a:pt x="201029" y="118707"/>
                    <a:pt x="192690" y="108491"/>
                    <a:pt x="183811" y="98766"/>
                  </a:cubicBezTo>
                  <a:cubicBezTo>
                    <a:pt x="167362" y="80771"/>
                    <a:pt x="149182" y="64319"/>
                    <a:pt x="129393" y="50061"/>
                  </a:cubicBezTo>
                  <a:cubicBezTo>
                    <a:pt x="118705" y="57746"/>
                    <a:pt x="108496" y="66095"/>
                    <a:pt x="98771" y="74966"/>
                  </a:cubicBezTo>
                  <a:moveTo>
                    <a:pt x="41461" y="142051"/>
                  </a:moveTo>
                  <a:cubicBezTo>
                    <a:pt x="32512" y="156132"/>
                    <a:pt x="24607" y="171000"/>
                    <a:pt x="19362" y="186882"/>
                  </a:cubicBezTo>
                  <a:cubicBezTo>
                    <a:pt x="16149" y="196825"/>
                    <a:pt x="13810" y="207259"/>
                    <a:pt x="14484" y="217769"/>
                  </a:cubicBezTo>
                  <a:cubicBezTo>
                    <a:pt x="14907" y="223787"/>
                    <a:pt x="16524" y="229934"/>
                    <a:pt x="20312" y="234741"/>
                  </a:cubicBezTo>
                  <a:cubicBezTo>
                    <a:pt x="23456" y="238795"/>
                    <a:pt x="28060" y="241541"/>
                    <a:pt x="32958" y="242917"/>
                  </a:cubicBezTo>
                  <a:cubicBezTo>
                    <a:pt x="39602" y="244802"/>
                    <a:pt x="46638" y="244691"/>
                    <a:pt x="53431" y="243819"/>
                  </a:cubicBezTo>
                  <a:cubicBezTo>
                    <a:pt x="63442" y="242426"/>
                    <a:pt x="73147" y="239329"/>
                    <a:pt x="82474" y="235493"/>
                  </a:cubicBezTo>
                  <a:cubicBezTo>
                    <a:pt x="94449" y="230552"/>
                    <a:pt x="105831" y="224271"/>
                    <a:pt x="116739" y="217305"/>
                  </a:cubicBezTo>
                  <a:cubicBezTo>
                    <a:pt x="106418" y="209638"/>
                    <a:pt x="96537" y="201378"/>
                    <a:pt x="87101" y="192646"/>
                  </a:cubicBezTo>
                  <a:cubicBezTo>
                    <a:pt x="70420" y="177188"/>
                    <a:pt x="55060" y="160289"/>
                    <a:pt x="41461" y="142051"/>
                  </a:cubicBezTo>
                  <a:moveTo>
                    <a:pt x="217308" y="142046"/>
                  </a:moveTo>
                  <a:cubicBezTo>
                    <a:pt x="206253" y="156912"/>
                    <a:pt x="194000" y="170878"/>
                    <a:pt x="180816" y="183895"/>
                  </a:cubicBezTo>
                  <a:cubicBezTo>
                    <a:pt x="168690" y="195915"/>
                    <a:pt x="155744" y="207122"/>
                    <a:pt x="142041" y="217308"/>
                  </a:cubicBezTo>
                  <a:cubicBezTo>
                    <a:pt x="155483" y="225885"/>
                    <a:pt x="169663" y="233454"/>
                    <a:pt x="184754" y="238706"/>
                  </a:cubicBezTo>
                  <a:cubicBezTo>
                    <a:pt x="192434" y="241339"/>
                    <a:pt x="200355" y="243416"/>
                    <a:pt x="208455" y="244169"/>
                  </a:cubicBezTo>
                  <a:cubicBezTo>
                    <a:pt x="215601" y="244764"/>
                    <a:pt x="223083" y="244463"/>
                    <a:pt x="229724" y="241491"/>
                  </a:cubicBezTo>
                  <a:cubicBezTo>
                    <a:pt x="234505" y="239393"/>
                    <a:pt x="238552" y="235640"/>
                    <a:pt x="240891" y="230955"/>
                  </a:cubicBezTo>
                  <a:cubicBezTo>
                    <a:pt x="244061" y="224826"/>
                    <a:pt x="244653" y="217744"/>
                    <a:pt x="244352" y="210956"/>
                  </a:cubicBezTo>
                  <a:cubicBezTo>
                    <a:pt x="243881" y="202579"/>
                    <a:pt x="241874" y="194357"/>
                    <a:pt x="239269" y="186403"/>
                  </a:cubicBezTo>
                  <a:cubicBezTo>
                    <a:pt x="234006" y="170701"/>
                    <a:pt x="226190" y="155977"/>
                    <a:pt x="217308" y="142046"/>
                  </a:cubicBezTo>
                  <a:close/>
                  <a:moveTo>
                    <a:pt x="124320" y="93797"/>
                  </a:moveTo>
                  <a:cubicBezTo>
                    <a:pt x="130345" y="92979"/>
                    <a:pt x="136586" y="93617"/>
                    <a:pt x="142267" y="95811"/>
                  </a:cubicBezTo>
                  <a:cubicBezTo>
                    <a:pt x="151746" y="99392"/>
                    <a:pt x="159515" y="107198"/>
                    <a:pt x="163039" y="116698"/>
                  </a:cubicBezTo>
                  <a:cubicBezTo>
                    <a:pt x="167225" y="127636"/>
                    <a:pt x="165619" y="140592"/>
                    <a:pt x="158777" y="150119"/>
                  </a:cubicBezTo>
                  <a:cubicBezTo>
                    <a:pt x="152215" y="159545"/>
                    <a:pt x="140904" y="165481"/>
                    <a:pt x="129395" y="165312"/>
                  </a:cubicBezTo>
                  <a:cubicBezTo>
                    <a:pt x="118642" y="165458"/>
                    <a:pt x="108015" y="160307"/>
                    <a:pt x="101343" y="151890"/>
                  </a:cubicBezTo>
                  <a:cubicBezTo>
                    <a:pt x="94509" y="143526"/>
                    <a:pt x="91915" y="131979"/>
                    <a:pt x="94317" y="121469"/>
                  </a:cubicBezTo>
                  <a:cubicBezTo>
                    <a:pt x="96471" y="111607"/>
                    <a:pt x="103054" y="102858"/>
                    <a:pt x="111876" y="97975"/>
                  </a:cubicBezTo>
                  <a:cubicBezTo>
                    <a:pt x="115733" y="95831"/>
                    <a:pt x="119951" y="94415"/>
                    <a:pt x="124320" y="93797"/>
                  </a:cubicBezTo>
                  <a:moveTo>
                    <a:pt x="127910" y="107867"/>
                  </a:moveTo>
                  <a:cubicBezTo>
                    <a:pt x="122911" y="108214"/>
                    <a:pt x="118061" y="110368"/>
                    <a:pt x="114461" y="113855"/>
                  </a:cubicBezTo>
                  <a:cubicBezTo>
                    <a:pt x="111010" y="117144"/>
                    <a:pt x="108724" y="121613"/>
                    <a:pt x="108035" y="126326"/>
                  </a:cubicBezTo>
                  <a:cubicBezTo>
                    <a:pt x="107295" y="131399"/>
                    <a:pt x="108456" y="136717"/>
                    <a:pt x="111243" y="141022"/>
                  </a:cubicBezTo>
                  <a:cubicBezTo>
                    <a:pt x="113865" y="145117"/>
                    <a:pt x="117902" y="148292"/>
                    <a:pt x="122518" y="149827"/>
                  </a:cubicBezTo>
                  <a:cubicBezTo>
                    <a:pt x="127099" y="151403"/>
                    <a:pt x="132223" y="151335"/>
                    <a:pt x="136766" y="149655"/>
                  </a:cubicBezTo>
                  <a:cubicBezTo>
                    <a:pt x="141882" y="147813"/>
                    <a:pt x="146217" y="143934"/>
                    <a:pt x="148655" y="139074"/>
                  </a:cubicBezTo>
                  <a:cubicBezTo>
                    <a:pt x="151120" y="134224"/>
                    <a:pt x="151655" y="128417"/>
                    <a:pt x="150048" y="123212"/>
                  </a:cubicBezTo>
                  <a:cubicBezTo>
                    <a:pt x="148723" y="118748"/>
                    <a:pt x="145890" y="114759"/>
                    <a:pt x="142133" y="112013"/>
                  </a:cubicBezTo>
                  <a:cubicBezTo>
                    <a:pt x="138079" y="109008"/>
                    <a:pt x="132942" y="107515"/>
                    <a:pt x="127910" y="107867"/>
                  </a:cubicBezTo>
                  <a:close/>
                </a:path>
              </a:pathLst>
            </a:custGeom>
            <a:gradFill>
              <a:gsLst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</a:gradFill>
            <a:ln w="2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图形 172">
              <a:extLst>
                <a:ext uri="{FF2B5EF4-FFF2-40B4-BE49-F238E27FC236}">
                  <a16:creationId xmlns:a16="http://schemas.microsoft.com/office/drawing/2014/main" id="{3649AED8-26D8-4006-B8AD-EF0443C9459E}"/>
                </a:ext>
              </a:extLst>
            </p:cNvPr>
            <p:cNvSpPr/>
            <p:nvPr/>
          </p:nvSpPr>
          <p:spPr>
            <a:xfrm>
              <a:off x="5850998" y="2491236"/>
              <a:ext cx="490005" cy="489994"/>
            </a:xfrm>
            <a:custGeom>
              <a:avLst/>
              <a:gdLst>
                <a:gd name="connsiteX0" fmla="*/ 34838 w 258789"/>
                <a:gd name="connsiteY0" fmla="*/ 740 h 258783"/>
                <a:gd name="connsiteX1" fmla="*/ 62021 w 258789"/>
                <a:gd name="connsiteY1" fmla="*/ 1852 h 258783"/>
                <a:gd name="connsiteX2" fmla="*/ 96661 w 258789"/>
                <a:gd name="connsiteY2" fmla="*/ 13842 h 258783"/>
                <a:gd name="connsiteX3" fmla="*/ 129388 w 258789"/>
                <a:gd name="connsiteY3" fmla="*/ 32560 h 258783"/>
                <a:gd name="connsiteX4" fmla="*/ 164012 w 258789"/>
                <a:gd name="connsiteY4" fmla="*/ 12966 h 258783"/>
                <a:gd name="connsiteX5" fmla="*/ 195209 w 258789"/>
                <a:gd name="connsiteY5" fmla="*/ 2179 h 258783"/>
                <a:gd name="connsiteX6" fmla="*/ 218973 w 258789"/>
                <a:gd name="connsiteY6" fmla="*/ 162 h 258783"/>
                <a:gd name="connsiteX7" fmla="*/ 236981 w 258789"/>
                <a:gd name="connsiteY7" fmla="*/ 4812 h 258783"/>
                <a:gd name="connsiteX8" fmla="*/ 255313 w 258789"/>
                <a:gd name="connsiteY8" fmla="*/ 24806 h 258783"/>
                <a:gd name="connsiteX9" fmla="*/ 257662 w 258789"/>
                <a:gd name="connsiteY9" fmla="*/ 57982 h 258783"/>
                <a:gd name="connsiteX10" fmla="*/ 247167 w 258789"/>
                <a:gd name="connsiteY10" fmla="*/ 91775 h 258783"/>
                <a:gd name="connsiteX11" fmla="*/ 226222 w 258789"/>
                <a:gd name="connsiteY11" fmla="*/ 129392 h 258783"/>
                <a:gd name="connsiteX12" fmla="*/ 250428 w 258789"/>
                <a:gd name="connsiteY12" fmla="*/ 174917 h 258783"/>
                <a:gd name="connsiteX13" fmla="*/ 258764 w 258789"/>
                <a:gd name="connsiteY13" fmla="*/ 215899 h 258783"/>
                <a:gd name="connsiteX14" fmla="*/ 249371 w 258789"/>
                <a:gd name="connsiteY14" fmla="*/ 244159 h 258783"/>
                <a:gd name="connsiteX15" fmla="*/ 237392 w 258789"/>
                <a:gd name="connsiteY15" fmla="*/ 253772 h 258783"/>
                <a:gd name="connsiteX16" fmla="*/ 218654 w 258789"/>
                <a:gd name="connsiteY16" fmla="*/ 258647 h 258783"/>
                <a:gd name="connsiteX17" fmla="*/ 178984 w 258789"/>
                <a:gd name="connsiteY17" fmla="*/ 251935 h 258783"/>
                <a:gd name="connsiteX18" fmla="*/ 129393 w 258789"/>
                <a:gd name="connsiteY18" fmla="*/ 226222 h 258783"/>
                <a:gd name="connsiteX19" fmla="*/ 78995 w 258789"/>
                <a:gd name="connsiteY19" fmla="*/ 252216 h 258783"/>
                <a:gd name="connsiteX20" fmla="*/ 41309 w 258789"/>
                <a:gd name="connsiteY20" fmla="*/ 258716 h 258783"/>
                <a:gd name="connsiteX21" fmla="*/ 24358 w 258789"/>
                <a:gd name="connsiteY21" fmla="*/ 255133 h 258783"/>
                <a:gd name="connsiteX22" fmla="*/ 10835 w 258789"/>
                <a:gd name="connsiteY22" fmla="*/ 245806 h 258783"/>
                <a:gd name="connsiteX23" fmla="*/ 163 w 258789"/>
                <a:gd name="connsiteY23" fmla="*/ 218945 h 258783"/>
                <a:gd name="connsiteX24" fmla="*/ 7007 w 258789"/>
                <a:gd name="connsiteY24" fmla="*/ 178543 h 258783"/>
                <a:gd name="connsiteX25" fmla="*/ 32537 w 258789"/>
                <a:gd name="connsiteY25" fmla="*/ 129392 h 258783"/>
                <a:gd name="connsiteX26" fmla="*/ 10511 w 258789"/>
                <a:gd name="connsiteY26" fmla="*/ 89208 h 258783"/>
                <a:gd name="connsiteX27" fmla="*/ 482 w 258789"/>
                <a:gd name="connsiteY27" fmla="*/ 53324 h 258783"/>
                <a:gd name="connsiteX28" fmla="*/ 492 w 258789"/>
                <a:gd name="connsiteY28" fmla="*/ 36540 h 258783"/>
                <a:gd name="connsiteX29" fmla="*/ 11752 w 258789"/>
                <a:gd name="connsiteY29" fmla="*/ 12043 h 258783"/>
                <a:gd name="connsiteX30" fmla="*/ 34838 w 258789"/>
                <a:gd name="connsiteY30" fmla="*/ 740 h 258783"/>
                <a:gd name="connsiteX31" fmla="*/ 32702 w 258789"/>
                <a:gd name="connsiteY31" fmla="*/ 15943 h 258783"/>
                <a:gd name="connsiteX32" fmla="*/ 19663 w 258789"/>
                <a:gd name="connsiteY32" fmla="*/ 24910 h 258783"/>
                <a:gd name="connsiteX33" fmla="*/ 14393 w 258789"/>
                <a:gd name="connsiteY33" fmla="*/ 42882 h 258783"/>
                <a:gd name="connsiteX34" fmla="*/ 19823 w 258789"/>
                <a:gd name="connsiteY34" fmla="*/ 73283 h 258783"/>
                <a:gd name="connsiteX35" fmla="*/ 41487 w 258789"/>
                <a:gd name="connsiteY35" fmla="*/ 116736 h 258783"/>
                <a:gd name="connsiteX36" fmla="*/ 61707 w 258789"/>
                <a:gd name="connsiteY36" fmla="*/ 91975 h 258783"/>
                <a:gd name="connsiteX37" fmla="*/ 116741 w 258789"/>
                <a:gd name="connsiteY37" fmla="*/ 41481 h 258783"/>
                <a:gd name="connsiteX38" fmla="*/ 87514 w 258789"/>
                <a:gd name="connsiteY38" fmla="*/ 25462 h 258783"/>
                <a:gd name="connsiteX39" fmla="*/ 53824 w 258789"/>
                <a:gd name="connsiteY39" fmla="*/ 15018 h 258783"/>
                <a:gd name="connsiteX40" fmla="*/ 32702 w 258789"/>
                <a:gd name="connsiteY40" fmla="*/ 15943 h 258783"/>
                <a:gd name="connsiteX41" fmla="*/ 206086 w 258789"/>
                <a:gd name="connsiteY41" fmla="*/ 14874 h 258783"/>
                <a:gd name="connsiteX42" fmla="*/ 174469 w 258789"/>
                <a:gd name="connsiteY42" fmla="*/ 24061 h 258783"/>
                <a:gd name="connsiteX43" fmla="*/ 142034 w 258789"/>
                <a:gd name="connsiteY43" fmla="*/ 41471 h 258783"/>
                <a:gd name="connsiteX44" fmla="*/ 172488 w 258789"/>
                <a:gd name="connsiteY44" fmla="*/ 66888 h 258783"/>
                <a:gd name="connsiteX45" fmla="*/ 217316 w 258789"/>
                <a:gd name="connsiteY45" fmla="*/ 116741 h 258783"/>
                <a:gd name="connsiteX46" fmla="*/ 238372 w 258789"/>
                <a:gd name="connsiteY46" fmla="*/ 74966 h 258783"/>
                <a:gd name="connsiteX47" fmla="*/ 244375 w 258789"/>
                <a:gd name="connsiteY47" fmla="*/ 42274 h 258783"/>
                <a:gd name="connsiteX48" fmla="*/ 238572 w 258789"/>
                <a:gd name="connsiteY48" fmla="*/ 24185 h 258783"/>
                <a:gd name="connsiteX49" fmla="*/ 225604 w 258789"/>
                <a:gd name="connsiteY49" fmla="*/ 15804 h 258783"/>
                <a:gd name="connsiteX50" fmla="*/ 206086 w 258789"/>
                <a:gd name="connsiteY50" fmla="*/ 14874 h 258783"/>
                <a:gd name="connsiteX51" fmla="*/ 98771 w 258789"/>
                <a:gd name="connsiteY51" fmla="*/ 74966 h 258783"/>
                <a:gd name="connsiteX52" fmla="*/ 50061 w 258789"/>
                <a:gd name="connsiteY52" fmla="*/ 129395 h 258783"/>
                <a:gd name="connsiteX53" fmla="*/ 75268 w 258789"/>
                <a:gd name="connsiteY53" fmla="*/ 160348 h 258783"/>
                <a:gd name="connsiteX54" fmla="*/ 129393 w 258789"/>
                <a:gd name="connsiteY54" fmla="*/ 208726 h 258783"/>
                <a:gd name="connsiteX55" fmla="*/ 160001 w 258789"/>
                <a:gd name="connsiteY55" fmla="*/ 183829 h 258783"/>
                <a:gd name="connsiteX56" fmla="*/ 208724 w 258789"/>
                <a:gd name="connsiteY56" fmla="*/ 129395 h 258783"/>
                <a:gd name="connsiteX57" fmla="*/ 183811 w 258789"/>
                <a:gd name="connsiteY57" fmla="*/ 98766 h 258783"/>
                <a:gd name="connsiteX58" fmla="*/ 129393 w 258789"/>
                <a:gd name="connsiteY58" fmla="*/ 50061 h 258783"/>
                <a:gd name="connsiteX59" fmla="*/ 98771 w 258789"/>
                <a:gd name="connsiteY59" fmla="*/ 74966 h 258783"/>
                <a:gd name="connsiteX60" fmla="*/ 41461 w 258789"/>
                <a:gd name="connsiteY60" fmla="*/ 142051 h 258783"/>
                <a:gd name="connsiteX61" fmla="*/ 19362 w 258789"/>
                <a:gd name="connsiteY61" fmla="*/ 186882 h 258783"/>
                <a:gd name="connsiteX62" fmla="*/ 14484 w 258789"/>
                <a:gd name="connsiteY62" fmla="*/ 217769 h 258783"/>
                <a:gd name="connsiteX63" fmla="*/ 20312 w 258789"/>
                <a:gd name="connsiteY63" fmla="*/ 234741 h 258783"/>
                <a:gd name="connsiteX64" fmla="*/ 32958 w 258789"/>
                <a:gd name="connsiteY64" fmla="*/ 242917 h 258783"/>
                <a:gd name="connsiteX65" fmla="*/ 53431 w 258789"/>
                <a:gd name="connsiteY65" fmla="*/ 243819 h 258783"/>
                <a:gd name="connsiteX66" fmla="*/ 82474 w 258789"/>
                <a:gd name="connsiteY66" fmla="*/ 235493 h 258783"/>
                <a:gd name="connsiteX67" fmla="*/ 116739 w 258789"/>
                <a:gd name="connsiteY67" fmla="*/ 217305 h 258783"/>
                <a:gd name="connsiteX68" fmla="*/ 87101 w 258789"/>
                <a:gd name="connsiteY68" fmla="*/ 192646 h 258783"/>
                <a:gd name="connsiteX69" fmla="*/ 41461 w 258789"/>
                <a:gd name="connsiteY69" fmla="*/ 142051 h 258783"/>
                <a:gd name="connsiteX70" fmla="*/ 217308 w 258789"/>
                <a:gd name="connsiteY70" fmla="*/ 142046 h 258783"/>
                <a:gd name="connsiteX71" fmla="*/ 180816 w 258789"/>
                <a:gd name="connsiteY71" fmla="*/ 183895 h 258783"/>
                <a:gd name="connsiteX72" fmla="*/ 142041 w 258789"/>
                <a:gd name="connsiteY72" fmla="*/ 217308 h 258783"/>
                <a:gd name="connsiteX73" fmla="*/ 184754 w 258789"/>
                <a:gd name="connsiteY73" fmla="*/ 238706 h 258783"/>
                <a:gd name="connsiteX74" fmla="*/ 208455 w 258789"/>
                <a:gd name="connsiteY74" fmla="*/ 244169 h 258783"/>
                <a:gd name="connsiteX75" fmla="*/ 229724 w 258789"/>
                <a:gd name="connsiteY75" fmla="*/ 241491 h 258783"/>
                <a:gd name="connsiteX76" fmla="*/ 240891 w 258789"/>
                <a:gd name="connsiteY76" fmla="*/ 230955 h 258783"/>
                <a:gd name="connsiteX77" fmla="*/ 244352 w 258789"/>
                <a:gd name="connsiteY77" fmla="*/ 210956 h 258783"/>
                <a:gd name="connsiteX78" fmla="*/ 239269 w 258789"/>
                <a:gd name="connsiteY78" fmla="*/ 186403 h 258783"/>
                <a:gd name="connsiteX79" fmla="*/ 217308 w 258789"/>
                <a:gd name="connsiteY79" fmla="*/ 142046 h 258783"/>
                <a:gd name="connsiteX80" fmla="*/ 124320 w 258789"/>
                <a:gd name="connsiteY80" fmla="*/ 93797 h 258783"/>
                <a:gd name="connsiteX81" fmla="*/ 142267 w 258789"/>
                <a:gd name="connsiteY81" fmla="*/ 95811 h 258783"/>
                <a:gd name="connsiteX82" fmla="*/ 163039 w 258789"/>
                <a:gd name="connsiteY82" fmla="*/ 116698 h 258783"/>
                <a:gd name="connsiteX83" fmla="*/ 158777 w 258789"/>
                <a:gd name="connsiteY83" fmla="*/ 150119 h 258783"/>
                <a:gd name="connsiteX84" fmla="*/ 129395 w 258789"/>
                <a:gd name="connsiteY84" fmla="*/ 165312 h 258783"/>
                <a:gd name="connsiteX85" fmla="*/ 101343 w 258789"/>
                <a:gd name="connsiteY85" fmla="*/ 151890 h 258783"/>
                <a:gd name="connsiteX86" fmla="*/ 94317 w 258789"/>
                <a:gd name="connsiteY86" fmla="*/ 121469 h 258783"/>
                <a:gd name="connsiteX87" fmla="*/ 111876 w 258789"/>
                <a:gd name="connsiteY87" fmla="*/ 97975 h 258783"/>
                <a:gd name="connsiteX88" fmla="*/ 124320 w 258789"/>
                <a:gd name="connsiteY88" fmla="*/ 93797 h 258783"/>
                <a:gd name="connsiteX89" fmla="*/ 127910 w 258789"/>
                <a:gd name="connsiteY89" fmla="*/ 107867 h 258783"/>
                <a:gd name="connsiteX90" fmla="*/ 114461 w 258789"/>
                <a:gd name="connsiteY90" fmla="*/ 113855 h 258783"/>
                <a:gd name="connsiteX91" fmla="*/ 108035 w 258789"/>
                <a:gd name="connsiteY91" fmla="*/ 126326 h 258783"/>
                <a:gd name="connsiteX92" fmla="*/ 111243 w 258789"/>
                <a:gd name="connsiteY92" fmla="*/ 141022 h 258783"/>
                <a:gd name="connsiteX93" fmla="*/ 122518 w 258789"/>
                <a:gd name="connsiteY93" fmla="*/ 149827 h 258783"/>
                <a:gd name="connsiteX94" fmla="*/ 136766 w 258789"/>
                <a:gd name="connsiteY94" fmla="*/ 149655 h 258783"/>
                <a:gd name="connsiteX95" fmla="*/ 148655 w 258789"/>
                <a:gd name="connsiteY95" fmla="*/ 139074 h 258783"/>
                <a:gd name="connsiteX96" fmla="*/ 150048 w 258789"/>
                <a:gd name="connsiteY96" fmla="*/ 123212 h 258783"/>
                <a:gd name="connsiteX97" fmla="*/ 142133 w 258789"/>
                <a:gd name="connsiteY97" fmla="*/ 112013 h 258783"/>
                <a:gd name="connsiteX98" fmla="*/ 127910 w 258789"/>
                <a:gd name="connsiteY98" fmla="*/ 107867 h 258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258789" h="258783">
                  <a:moveTo>
                    <a:pt x="34838" y="740"/>
                  </a:moveTo>
                  <a:cubicBezTo>
                    <a:pt x="43866" y="-674"/>
                    <a:pt x="53099" y="71"/>
                    <a:pt x="62021" y="1852"/>
                  </a:cubicBezTo>
                  <a:cubicBezTo>
                    <a:pt x="74034" y="4303"/>
                    <a:pt x="85585" y="8635"/>
                    <a:pt x="96661" y="13842"/>
                  </a:cubicBezTo>
                  <a:cubicBezTo>
                    <a:pt x="108040" y="19217"/>
                    <a:pt x="118936" y="25566"/>
                    <a:pt x="129388" y="32560"/>
                  </a:cubicBezTo>
                  <a:cubicBezTo>
                    <a:pt x="140422" y="25181"/>
                    <a:pt x="151949" y="18512"/>
                    <a:pt x="164012" y="12966"/>
                  </a:cubicBezTo>
                  <a:cubicBezTo>
                    <a:pt x="174023" y="8367"/>
                    <a:pt x="184430" y="4536"/>
                    <a:pt x="195209" y="2179"/>
                  </a:cubicBezTo>
                  <a:cubicBezTo>
                    <a:pt x="202997" y="487"/>
                    <a:pt x="211004" y="-375"/>
                    <a:pt x="218973" y="162"/>
                  </a:cubicBezTo>
                  <a:cubicBezTo>
                    <a:pt x="225181" y="616"/>
                    <a:pt x="231386" y="2027"/>
                    <a:pt x="236981" y="4812"/>
                  </a:cubicBezTo>
                  <a:cubicBezTo>
                    <a:pt x="245333" y="8853"/>
                    <a:pt x="251961" y="16168"/>
                    <a:pt x="255313" y="24806"/>
                  </a:cubicBezTo>
                  <a:cubicBezTo>
                    <a:pt x="259479" y="35309"/>
                    <a:pt x="259408" y="46972"/>
                    <a:pt x="257662" y="57982"/>
                  </a:cubicBezTo>
                  <a:cubicBezTo>
                    <a:pt x="255767" y="69670"/>
                    <a:pt x="251908" y="80958"/>
                    <a:pt x="247167" y="91775"/>
                  </a:cubicBezTo>
                  <a:cubicBezTo>
                    <a:pt x="241375" y="104928"/>
                    <a:pt x="234209" y="117450"/>
                    <a:pt x="226222" y="129392"/>
                  </a:cubicBezTo>
                  <a:cubicBezTo>
                    <a:pt x="235785" y="143701"/>
                    <a:pt x="244207" y="158845"/>
                    <a:pt x="250428" y="174917"/>
                  </a:cubicBezTo>
                  <a:cubicBezTo>
                    <a:pt x="255410" y="187979"/>
                    <a:pt x="259051" y="201824"/>
                    <a:pt x="258764" y="215899"/>
                  </a:cubicBezTo>
                  <a:cubicBezTo>
                    <a:pt x="258572" y="225946"/>
                    <a:pt x="255843" y="236281"/>
                    <a:pt x="249371" y="244159"/>
                  </a:cubicBezTo>
                  <a:cubicBezTo>
                    <a:pt x="246110" y="248157"/>
                    <a:pt x="241993" y="251441"/>
                    <a:pt x="237392" y="253772"/>
                  </a:cubicBezTo>
                  <a:cubicBezTo>
                    <a:pt x="231594" y="256737"/>
                    <a:pt x="225123" y="258206"/>
                    <a:pt x="218654" y="258647"/>
                  </a:cubicBezTo>
                  <a:cubicBezTo>
                    <a:pt x="205121" y="259473"/>
                    <a:pt x="191681" y="256397"/>
                    <a:pt x="178984" y="251935"/>
                  </a:cubicBezTo>
                  <a:cubicBezTo>
                    <a:pt x="161395" y="245641"/>
                    <a:pt x="144900" y="236580"/>
                    <a:pt x="129393" y="226222"/>
                  </a:cubicBezTo>
                  <a:cubicBezTo>
                    <a:pt x="113642" y="236730"/>
                    <a:pt x="96889" y="245917"/>
                    <a:pt x="78995" y="252216"/>
                  </a:cubicBezTo>
                  <a:cubicBezTo>
                    <a:pt x="66909" y="256397"/>
                    <a:pt x="54166" y="259266"/>
                    <a:pt x="41309" y="258716"/>
                  </a:cubicBezTo>
                  <a:cubicBezTo>
                    <a:pt x="35520" y="258424"/>
                    <a:pt x="29727" y="257358"/>
                    <a:pt x="24358" y="255133"/>
                  </a:cubicBezTo>
                  <a:cubicBezTo>
                    <a:pt x="19253" y="253045"/>
                    <a:pt x="14575" y="249878"/>
                    <a:pt x="10835" y="245806"/>
                  </a:cubicBezTo>
                  <a:cubicBezTo>
                    <a:pt x="4103" y="238557"/>
                    <a:pt x="806" y="228692"/>
                    <a:pt x="163" y="218945"/>
                  </a:cubicBezTo>
                  <a:cubicBezTo>
                    <a:pt x="-742" y="205163"/>
                    <a:pt x="2423" y="191458"/>
                    <a:pt x="7007" y="178543"/>
                  </a:cubicBezTo>
                  <a:cubicBezTo>
                    <a:pt x="13290" y="161116"/>
                    <a:pt x="22311" y="144793"/>
                    <a:pt x="32537" y="129392"/>
                  </a:cubicBezTo>
                  <a:cubicBezTo>
                    <a:pt x="24072" y="116657"/>
                    <a:pt x="16473" y="103304"/>
                    <a:pt x="10511" y="89208"/>
                  </a:cubicBezTo>
                  <a:cubicBezTo>
                    <a:pt x="5686" y="77740"/>
                    <a:pt x="1881" y="65727"/>
                    <a:pt x="482" y="53324"/>
                  </a:cubicBezTo>
                  <a:cubicBezTo>
                    <a:pt x="-111" y="47752"/>
                    <a:pt x="-212" y="42102"/>
                    <a:pt x="492" y="36540"/>
                  </a:cubicBezTo>
                  <a:cubicBezTo>
                    <a:pt x="1620" y="27500"/>
                    <a:pt x="5218" y="18535"/>
                    <a:pt x="11752" y="12043"/>
                  </a:cubicBezTo>
                  <a:cubicBezTo>
                    <a:pt x="17861" y="5762"/>
                    <a:pt x="26261" y="2088"/>
                    <a:pt x="34838" y="740"/>
                  </a:cubicBezTo>
                  <a:moveTo>
                    <a:pt x="32702" y="15943"/>
                  </a:moveTo>
                  <a:cubicBezTo>
                    <a:pt x="27553" y="17433"/>
                    <a:pt x="22762" y="20481"/>
                    <a:pt x="19663" y="24910"/>
                  </a:cubicBezTo>
                  <a:cubicBezTo>
                    <a:pt x="15966" y="30115"/>
                    <a:pt x="14590" y="36601"/>
                    <a:pt x="14393" y="42882"/>
                  </a:cubicBezTo>
                  <a:cubicBezTo>
                    <a:pt x="14086" y="53264"/>
                    <a:pt x="16552" y="63503"/>
                    <a:pt x="19823" y="73283"/>
                  </a:cubicBezTo>
                  <a:cubicBezTo>
                    <a:pt x="25080" y="88646"/>
                    <a:pt x="32750" y="103083"/>
                    <a:pt x="41487" y="116736"/>
                  </a:cubicBezTo>
                  <a:cubicBezTo>
                    <a:pt x="47837" y="108171"/>
                    <a:pt x="54607" y="99926"/>
                    <a:pt x="61707" y="91975"/>
                  </a:cubicBezTo>
                  <a:cubicBezTo>
                    <a:pt x="78349" y="73410"/>
                    <a:pt x="96727" y="56365"/>
                    <a:pt x="116741" y="41481"/>
                  </a:cubicBezTo>
                  <a:cubicBezTo>
                    <a:pt x="107371" y="35496"/>
                    <a:pt x="97656" y="30026"/>
                    <a:pt x="87514" y="25462"/>
                  </a:cubicBezTo>
                  <a:cubicBezTo>
                    <a:pt x="76763" y="20661"/>
                    <a:pt x="65518" y="16713"/>
                    <a:pt x="53824" y="15018"/>
                  </a:cubicBezTo>
                  <a:cubicBezTo>
                    <a:pt x="46818" y="14083"/>
                    <a:pt x="39546" y="13946"/>
                    <a:pt x="32702" y="15943"/>
                  </a:cubicBezTo>
                  <a:moveTo>
                    <a:pt x="206086" y="14874"/>
                  </a:moveTo>
                  <a:cubicBezTo>
                    <a:pt x="195155" y="16290"/>
                    <a:pt x="184587" y="19772"/>
                    <a:pt x="174469" y="24061"/>
                  </a:cubicBezTo>
                  <a:cubicBezTo>
                    <a:pt x="163158" y="28876"/>
                    <a:pt x="152395" y="34881"/>
                    <a:pt x="142034" y="41471"/>
                  </a:cubicBezTo>
                  <a:cubicBezTo>
                    <a:pt x="152656" y="49361"/>
                    <a:pt x="162806" y="57873"/>
                    <a:pt x="172488" y="66888"/>
                  </a:cubicBezTo>
                  <a:cubicBezTo>
                    <a:pt x="188854" y="82147"/>
                    <a:pt x="203950" y="98789"/>
                    <a:pt x="217316" y="116741"/>
                  </a:cubicBezTo>
                  <a:cubicBezTo>
                    <a:pt x="225690" y="103565"/>
                    <a:pt x="233145" y="89713"/>
                    <a:pt x="238372" y="74966"/>
                  </a:cubicBezTo>
                  <a:cubicBezTo>
                    <a:pt x="242031" y="64481"/>
                    <a:pt x="244793" y="53459"/>
                    <a:pt x="244375" y="42274"/>
                  </a:cubicBezTo>
                  <a:cubicBezTo>
                    <a:pt x="244076" y="35899"/>
                    <a:pt x="242558" y="29311"/>
                    <a:pt x="238572" y="24185"/>
                  </a:cubicBezTo>
                  <a:cubicBezTo>
                    <a:pt x="235387" y="19987"/>
                    <a:pt x="230636" y="17190"/>
                    <a:pt x="225604" y="15804"/>
                  </a:cubicBezTo>
                  <a:cubicBezTo>
                    <a:pt x="219267" y="14048"/>
                    <a:pt x="212570" y="14103"/>
                    <a:pt x="206086" y="14874"/>
                  </a:cubicBezTo>
                  <a:moveTo>
                    <a:pt x="98771" y="74966"/>
                  </a:moveTo>
                  <a:cubicBezTo>
                    <a:pt x="80776" y="91420"/>
                    <a:pt x="64314" y="109595"/>
                    <a:pt x="50061" y="129395"/>
                  </a:cubicBezTo>
                  <a:cubicBezTo>
                    <a:pt x="57835" y="140204"/>
                    <a:pt x="66283" y="150522"/>
                    <a:pt x="75268" y="160348"/>
                  </a:cubicBezTo>
                  <a:cubicBezTo>
                    <a:pt x="91641" y="178214"/>
                    <a:pt x="109717" y="194557"/>
                    <a:pt x="129393" y="208726"/>
                  </a:cubicBezTo>
                  <a:cubicBezTo>
                    <a:pt x="140073" y="201038"/>
                    <a:pt x="150281" y="192702"/>
                    <a:pt x="160001" y="183829"/>
                  </a:cubicBezTo>
                  <a:cubicBezTo>
                    <a:pt x="178004" y="167377"/>
                    <a:pt x="194461" y="149191"/>
                    <a:pt x="208724" y="129395"/>
                  </a:cubicBezTo>
                  <a:cubicBezTo>
                    <a:pt x="201029" y="118707"/>
                    <a:pt x="192690" y="108491"/>
                    <a:pt x="183811" y="98766"/>
                  </a:cubicBezTo>
                  <a:cubicBezTo>
                    <a:pt x="167362" y="80771"/>
                    <a:pt x="149182" y="64319"/>
                    <a:pt x="129393" y="50061"/>
                  </a:cubicBezTo>
                  <a:cubicBezTo>
                    <a:pt x="118705" y="57746"/>
                    <a:pt x="108496" y="66095"/>
                    <a:pt x="98771" y="74966"/>
                  </a:cubicBezTo>
                  <a:moveTo>
                    <a:pt x="41461" y="142051"/>
                  </a:moveTo>
                  <a:cubicBezTo>
                    <a:pt x="32512" y="156132"/>
                    <a:pt x="24607" y="171000"/>
                    <a:pt x="19362" y="186882"/>
                  </a:cubicBezTo>
                  <a:cubicBezTo>
                    <a:pt x="16149" y="196825"/>
                    <a:pt x="13810" y="207259"/>
                    <a:pt x="14484" y="217769"/>
                  </a:cubicBezTo>
                  <a:cubicBezTo>
                    <a:pt x="14907" y="223787"/>
                    <a:pt x="16524" y="229934"/>
                    <a:pt x="20312" y="234741"/>
                  </a:cubicBezTo>
                  <a:cubicBezTo>
                    <a:pt x="23456" y="238795"/>
                    <a:pt x="28060" y="241541"/>
                    <a:pt x="32958" y="242917"/>
                  </a:cubicBezTo>
                  <a:cubicBezTo>
                    <a:pt x="39602" y="244802"/>
                    <a:pt x="46638" y="244691"/>
                    <a:pt x="53431" y="243819"/>
                  </a:cubicBezTo>
                  <a:cubicBezTo>
                    <a:pt x="63442" y="242426"/>
                    <a:pt x="73147" y="239329"/>
                    <a:pt x="82474" y="235493"/>
                  </a:cubicBezTo>
                  <a:cubicBezTo>
                    <a:pt x="94449" y="230552"/>
                    <a:pt x="105831" y="224271"/>
                    <a:pt x="116739" y="217305"/>
                  </a:cubicBezTo>
                  <a:cubicBezTo>
                    <a:pt x="106418" y="209638"/>
                    <a:pt x="96537" y="201378"/>
                    <a:pt x="87101" y="192646"/>
                  </a:cubicBezTo>
                  <a:cubicBezTo>
                    <a:pt x="70420" y="177188"/>
                    <a:pt x="55060" y="160289"/>
                    <a:pt x="41461" y="142051"/>
                  </a:cubicBezTo>
                  <a:moveTo>
                    <a:pt x="217308" y="142046"/>
                  </a:moveTo>
                  <a:cubicBezTo>
                    <a:pt x="206253" y="156912"/>
                    <a:pt x="194000" y="170878"/>
                    <a:pt x="180816" y="183895"/>
                  </a:cubicBezTo>
                  <a:cubicBezTo>
                    <a:pt x="168690" y="195915"/>
                    <a:pt x="155744" y="207122"/>
                    <a:pt x="142041" y="217308"/>
                  </a:cubicBezTo>
                  <a:cubicBezTo>
                    <a:pt x="155483" y="225885"/>
                    <a:pt x="169663" y="233454"/>
                    <a:pt x="184754" y="238706"/>
                  </a:cubicBezTo>
                  <a:cubicBezTo>
                    <a:pt x="192434" y="241339"/>
                    <a:pt x="200355" y="243416"/>
                    <a:pt x="208455" y="244169"/>
                  </a:cubicBezTo>
                  <a:cubicBezTo>
                    <a:pt x="215601" y="244764"/>
                    <a:pt x="223083" y="244463"/>
                    <a:pt x="229724" y="241491"/>
                  </a:cubicBezTo>
                  <a:cubicBezTo>
                    <a:pt x="234505" y="239393"/>
                    <a:pt x="238552" y="235640"/>
                    <a:pt x="240891" y="230955"/>
                  </a:cubicBezTo>
                  <a:cubicBezTo>
                    <a:pt x="244061" y="224826"/>
                    <a:pt x="244653" y="217744"/>
                    <a:pt x="244352" y="210956"/>
                  </a:cubicBezTo>
                  <a:cubicBezTo>
                    <a:pt x="243881" y="202579"/>
                    <a:pt x="241874" y="194357"/>
                    <a:pt x="239269" y="186403"/>
                  </a:cubicBezTo>
                  <a:cubicBezTo>
                    <a:pt x="234006" y="170701"/>
                    <a:pt x="226190" y="155977"/>
                    <a:pt x="217308" y="142046"/>
                  </a:cubicBezTo>
                  <a:close/>
                  <a:moveTo>
                    <a:pt x="124320" y="93797"/>
                  </a:moveTo>
                  <a:cubicBezTo>
                    <a:pt x="130345" y="92979"/>
                    <a:pt x="136586" y="93617"/>
                    <a:pt x="142267" y="95811"/>
                  </a:cubicBezTo>
                  <a:cubicBezTo>
                    <a:pt x="151746" y="99392"/>
                    <a:pt x="159515" y="107198"/>
                    <a:pt x="163039" y="116698"/>
                  </a:cubicBezTo>
                  <a:cubicBezTo>
                    <a:pt x="167225" y="127636"/>
                    <a:pt x="165619" y="140592"/>
                    <a:pt x="158777" y="150119"/>
                  </a:cubicBezTo>
                  <a:cubicBezTo>
                    <a:pt x="152215" y="159545"/>
                    <a:pt x="140904" y="165481"/>
                    <a:pt x="129395" y="165312"/>
                  </a:cubicBezTo>
                  <a:cubicBezTo>
                    <a:pt x="118642" y="165458"/>
                    <a:pt x="108015" y="160307"/>
                    <a:pt x="101343" y="151890"/>
                  </a:cubicBezTo>
                  <a:cubicBezTo>
                    <a:pt x="94509" y="143526"/>
                    <a:pt x="91915" y="131979"/>
                    <a:pt x="94317" y="121469"/>
                  </a:cubicBezTo>
                  <a:cubicBezTo>
                    <a:pt x="96471" y="111607"/>
                    <a:pt x="103054" y="102858"/>
                    <a:pt x="111876" y="97975"/>
                  </a:cubicBezTo>
                  <a:cubicBezTo>
                    <a:pt x="115733" y="95831"/>
                    <a:pt x="119951" y="94415"/>
                    <a:pt x="124320" y="93797"/>
                  </a:cubicBezTo>
                  <a:moveTo>
                    <a:pt x="127910" y="107867"/>
                  </a:moveTo>
                  <a:cubicBezTo>
                    <a:pt x="122911" y="108214"/>
                    <a:pt x="118061" y="110368"/>
                    <a:pt x="114461" y="113855"/>
                  </a:cubicBezTo>
                  <a:cubicBezTo>
                    <a:pt x="111010" y="117144"/>
                    <a:pt x="108724" y="121613"/>
                    <a:pt x="108035" y="126326"/>
                  </a:cubicBezTo>
                  <a:cubicBezTo>
                    <a:pt x="107295" y="131399"/>
                    <a:pt x="108456" y="136717"/>
                    <a:pt x="111243" y="141022"/>
                  </a:cubicBezTo>
                  <a:cubicBezTo>
                    <a:pt x="113865" y="145117"/>
                    <a:pt x="117902" y="148292"/>
                    <a:pt x="122518" y="149827"/>
                  </a:cubicBezTo>
                  <a:cubicBezTo>
                    <a:pt x="127099" y="151403"/>
                    <a:pt x="132223" y="151335"/>
                    <a:pt x="136766" y="149655"/>
                  </a:cubicBezTo>
                  <a:cubicBezTo>
                    <a:pt x="141882" y="147813"/>
                    <a:pt x="146217" y="143934"/>
                    <a:pt x="148655" y="139074"/>
                  </a:cubicBezTo>
                  <a:cubicBezTo>
                    <a:pt x="151120" y="134224"/>
                    <a:pt x="151655" y="128417"/>
                    <a:pt x="150048" y="123212"/>
                  </a:cubicBezTo>
                  <a:cubicBezTo>
                    <a:pt x="148723" y="118748"/>
                    <a:pt x="145890" y="114759"/>
                    <a:pt x="142133" y="112013"/>
                  </a:cubicBezTo>
                  <a:cubicBezTo>
                    <a:pt x="138079" y="109008"/>
                    <a:pt x="132942" y="107515"/>
                    <a:pt x="127910" y="107867"/>
                  </a:cubicBezTo>
                  <a:close/>
                </a:path>
              </a:pathLst>
            </a:custGeom>
            <a:gradFill>
              <a:gsLst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</a:gradFill>
            <a:ln w="2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图形 172">
              <a:extLst>
                <a:ext uri="{FF2B5EF4-FFF2-40B4-BE49-F238E27FC236}">
                  <a16:creationId xmlns:a16="http://schemas.microsoft.com/office/drawing/2014/main" id="{B3C773A5-0FE6-4312-9824-C64A2439949B}"/>
                </a:ext>
              </a:extLst>
            </p:cNvPr>
            <p:cNvSpPr/>
            <p:nvPr/>
          </p:nvSpPr>
          <p:spPr>
            <a:xfrm>
              <a:off x="8197223" y="2491236"/>
              <a:ext cx="490005" cy="489994"/>
            </a:xfrm>
            <a:custGeom>
              <a:avLst/>
              <a:gdLst>
                <a:gd name="connsiteX0" fmla="*/ 34838 w 258789"/>
                <a:gd name="connsiteY0" fmla="*/ 740 h 258783"/>
                <a:gd name="connsiteX1" fmla="*/ 62021 w 258789"/>
                <a:gd name="connsiteY1" fmla="*/ 1852 h 258783"/>
                <a:gd name="connsiteX2" fmla="*/ 96661 w 258789"/>
                <a:gd name="connsiteY2" fmla="*/ 13842 h 258783"/>
                <a:gd name="connsiteX3" fmla="*/ 129388 w 258789"/>
                <a:gd name="connsiteY3" fmla="*/ 32560 h 258783"/>
                <a:gd name="connsiteX4" fmla="*/ 164012 w 258789"/>
                <a:gd name="connsiteY4" fmla="*/ 12966 h 258783"/>
                <a:gd name="connsiteX5" fmla="*/ 195209 w 258789"/>
                <a:gd name="connsiteY5" fmla="*/ 2179 h 258783"/>
                <a:gd name="connsiteX6" fmla="*/ 218973 w 258789"/>
                <a:gd name="connsiteY6" fmla="*/ 162 h 258783"/>
                <a:gd name="connsiteX7" fmla="*/ 236981 w 258789"/>
                <a:gd name="connsiteY7" fmla="*/ 4812 h 258783"/>
                <a:gd name="connsiteX8" fmla="*/ 255313 w 258789"/>
                <a:gd name="connsiteY8" fmla="*/ 24806 h 258783"/>
                <a:gd name="connsiteX9" fmla="*/ 257662 w 258789"/>
                <a:gd name="connsiteY9" fmla="*/ 57982 h 258783"/>
                <a:gd name="connsiteX10" fmla="*/ 247167 w 258789"/>
                <a:gd name="connsiteY10" fmla="*/ 91775 h 258783"/>
                <a:gd name="connsiteX11" fmla="*/ 226222 w 258789"/>
                <a:gd name="connsiteY11" fmla="*/ 129392 h 258783"/>
                <a:gd name="connsiteX12" fmla="*/ 250428 w 258789"/>
                <a:gd name="connsiteY12" fmla="*/ 174917 h 258783"/>
                <a:gd name="connsiteX13" fmla="*/ 258764 w 258789"/>
                <a:gd name="connsiteY13" fmla="*/ 215899 h 258783"/>
                <a:gd name="connsiteX14" fmla="*/ 249371 w 258789"/>
                <a:gd name="connsiteY14" fmla="*/ 244159 h 258783"/>
                <a:gd name="connsiteX15" fmla="*/ 237392 w 258789"/>
                <a:gd name="connsiteY15" fmla="*/ 253772 h 258783"/>
                <a:gd name="connsiteX16" fmla="*/ 218654 w 258789"/>
                <a:gd name="connsiteY16" fmla="*/ 258647 h 258783"/>
                <a:gd name="connsiteX17" fmla="*/ 178984 w 258789"/>
                <a:gd name="connsiteY17" fmla="*/ 251935 h 258783"/>
                <a:gd name="connsiteX18" fmla="*/ 129393 w 258789"/>
                <a:gd name="connsiteY18" fmla="*/ 226222 h 258783"/>
                <a:gd name="connsiteX19" fmla="*/ 78995 w 258789"/>
                <a:gd name="connsiteY19" fmla="*/ 252216 h 258783"/>
                <a:gd name="connsiteX20" fmla="*/ 41309 w 258789"/>
                <a:gd name="connsiteY20" fmla="*/ 258716 h 258783"/>
                <a:gd name="connsiteX21" fmla="*/ 24358 w 258789"/>
                <a:gd name="connsiteY21" fmla="*/ 255133 h 258783"/>
                <a:gd name="connsiteX22" fmla="*/ 10835 w 258789"/>
                <a:gd name="connsiteY22" fmla="*/ 245806 h 258783"/>
                <a:gd name="connsiteX23" fmla="*/ 163 w 258789"/>
                <a:gd name="connsiteY23" fmla="*/ 218945 h 258783"/>
                <a:gd name="connsiteX24" fmla="*/ 7007 w 258789"/>
                <a:gd name="connsiteY24" fmla="*/ 178543 h 258783"/>
                <a:gd name="connsiteX25" fmla="*/ 32537 w 258789"/>
                <a:gd name="connsiteY25" fmla="*/ 129392 h 258783"/>
                <a:gd name="connsiteX26" fmla="*/ 10511 w 258789"/>
                <a:gd name="connsiteY26" fmla="*/ 89208 h 258783"/>
                <a:gd name="connsiteX27" fmla="*/ 482 w 258789"/>
                <a:gd name="connsiteY27" fmla="*/ 53324 h 258783"/>
                <a:gd name="connsiteX28" fmla="*/ 492 w 258789"/>
                <a:gd name="connsiteY28" fmla="*/ 36540 h 258783"/>
                <a:gd name="connsiteX29" fmla="*/ 11752 w 258789"/>
                <a:gd name="connsiteY29" fmla="*/ 12043 h 258783"/>
                <a:gd name="connsiteX30" fmla="*/ 34838 w 258789"/>
                <a:gd name="connsiteY30" fmla="*/ 740 h 258783"/>
                <a:gd name="connsiteX31" fmla="*/ 32702 w 258789"/>
                <a:gd name="connsiteY31" fmla="*/ 15943 h 258783"/>
                <a:gd name="connsiteX32" fmla="*/ 19663 w 258789"/>
                <a:gd name="connsiteY32" fmla="*/ 24910 h 258783"/>
                <a:gd name="connsiteX33" fmla="*/ 14393 w 258789"/>
                <a:gd name="connsiteY33" fmla="*/ 42882 h 258783"/>
                <a:gd name="connsiteX34" fmla="*/ 19823 w 258789"/>
                <a:gd name="connsiteY34" fmla="*/ 73283 h 258783"/>
                <a:gd name="connsiteX35" fmla="*/ 41487 w 258789"/>
                <a:gd name="connsiteY35" fmla="*/ 116736 h 258783"/>
                <a:gd name="connsiteX36" fmla="*/ 61707 w 258789"/>
                <a:gd name="connsiteY36" fmla="*/ 91975 h 258783"/>
                <a:gd name="connsiteX37" fmla="*/ 116741 w 258789"/>
                <a:gd name="connsiteY37" fmla="*/ 41481 h 258783"/>
                <a:gd name="connsiteX38" fmla="*/ 87514 w 258789"/>
                <a:gd name="connsiteY38" fmla="*/ 25462 h 258783"/>
                <a:gd name="connsiteX39" fmla="*/ 53824 w 258789"/>
                <a:gd name="connsiteY39" fmla="*/ 15018 h 258783"/>
                <a:gd name="connsiteX40" fmla="*/ 32702 w 258789"/>
                <a:gd name="connsiteY40" fmla="*/ 15943 h 258783"/>
                <a:gd name="connsiteX41" fmla="*/ 206086 w 258789"/>
                <a:gd name="connsiteY41" fmla="*/ 14874 h 258783"/>
                <a:gd name="connsiteX42" fmla="*/ 174469 w 258789"/>
                <a:gd name="connsiteY42" fmla="*/ 24061 h 258783"/>
                <a:gd name="connsiteX43" fmla="*/ 142034 w 258789"/>
                <a:gd name="connsiteY43" fmla="*/ 41471 h 258783"/>
                <a:gd name="connsiteX44" fmla="*/ 172488 w 258789"/>
                <a:gd name="connsiteY44" fmla="*/ 66888 h 258783"/>
                <a:gd name="connsiteX45" fmla="*/ 217316 w 258789"/>
                <a:gd name="connsiteY45" fmla="*/ 116741 h 258783"/>
                <a:gd name="connsiteX46" fmla="*/ 238372 w 258789"/>
                <a:gd name="connsiteY46" fmla="*/ 74966 h 258783"/>
                <a:gd name="connsiteX47" fmla="*/ 244375 w 258789"/>
                <a:gd name="connsiteY47" fmla="*/ 42274 h 258783"/>
                <a:gd name="connsiteX48" fmla="*/ 238572 w 258789"/>
                <a:gd name="connsiteY48" fmla="*/ 24185 h 258783"/>
                <a:gd name="connsiteX49" fmla="*/ 225604 w 258789"/>
                <a:gd name="connsiteY49" fmla="*/ 15804 h 258783"/>
                <a:gd name="connsiteX50" fmla="*/ 206086 w 258789"/>
                <a:gd name="connsiteY50" fmla="*/ 14874 h 258783"/>
                <a:gd name="connsiteX51" fmla="*/ 98771 w 258789"/>
                <a:gd name="connsiteY51" fmla="*/ 74966 h 258783"/>
                <a:gd name="connsiteX52" fmla="*/ 50061 w 258789"/>
                <a:gd name="connsiteY52" fmla="*/ 129395 h 258783"/>
                <a:gd name="connsiteX53" fmla="*/ 75268 w 258789"/>
                <a:gd name="connsiteY53" fmla="*/ 160348 h 258783"/>
                <a:gd name="connsiteX54" fmla="*/ 129393 w 258789"/>
                <a:gd name="connsiteY54" fmla="*/ 208726 h 258783"/>
                <a:gd name="connsiteX55" fmla="*/ 160001 w 258789"/>
                <a:gd name="connsiteY55" fmla="*/ 183829 h 258783"/>
                <a:gd name="connsiteX56" fmla="*/ 208724 w 258789"/>
                <a:gd name="connsiteY56" fmla="*/ 129395 h 258783"/>
                <a:gd name="connsiteX57" fmla="*/ 183811 w 258789"/>
                <a:gd name="connsiteY57" fmla="*/ 98766 h 258783"/>
                <a:gd name="connsiteX58" fmla="*/ 129393 w 258789"/>
                <a:gd name="connsiteY58" fmla="*/ 50061 h 258783"/>
                <a:gd name="connsiteX59" fmla="*/ 98771 w 258789"/>
                <a:gd name="connsiteY59" fmla="*/ 74966 h 258783"/>
                <a:gd name="connsiteX60" fmla="*/ 41461 w 258789"/>
                <a:gd name="connsiteY60" fmla="*/ 142051 h 258783"/>
                <a:gd name="connsiteX61" fmla="*/ 19362 w 258789"/>
                <a:gd name="connsiteY61" fmla="*/ 186882 h 258783"/>
                <a:gd name="connsiteX62" fmla="*/ 14484 w 258789"/>
                <a:gd name="connsiteY62" fmla="*/ 217769 h 258783"/>
                <a:gd name="connsiteX63" fmla="*/ 20312 w 258789"/>
                <a:gd name="connsiteY63" fmla="*/ 234741 h 258783"/>
                <a:gd name="connsiteX64" fmla="*/ 32958 w 258789"/>
                <a:gd name="connsiteY64" fmla="*/ 242917 h 258783"/>
                <a:gd name="connsiteX65" fmla="*/ 53431 w 258789"/>
                <a:gd name="connsiteY65" fmla="*/ 243819 h 258783"/>
                <a:gd name="connsiteX66" fmla="*/ 82474 w 258789"/>
                <a:gd name="connsiteY66" fmla="*/ 235493 h 258783"/>
                <a:gd name="connsiteX67" fmla="*/ 116739 w 258789"/>
                <a:gd name="connsiteY67" fmla="*/ 217305 h 258783"/>
                <a:gd name="connsiteX68" fmla="*/ 87101 w 258789"/>
                <a:gd name="connsiteY68" fmla="*/ 192646 h 258783"/>
                <a:gd name="connsiteX69" fmla="*/ 41461 w 258789"/>
                <a:gd name="connsiteY69" fmla="*/ 142051 h 258783"/>
                <a:gd name="connsiteX70" fmla="*/ 217308 w 258789"/>
                <a:gd name="connsiteY70" fmla="*/ 142046 h 258783"/>
                <a:gd name="connsiteX71" fmla="*/ 180816 w 258789"/>
                <a:gd name="connsiteY71" fmla="*/ 183895 h 258783"/>
                <a:gd name="connsiteX72" fmla="*/ 142041 w 258789"/>
                <a:gd name="connsiteY72" fmla="*/ 217308 h 258783"/>
                <a:gd name="connsiteX73" fmla="*/ 184754 w 258789"/>
                <a:gd name="connsiteY73" fmla="*/ 238706 h 258783"/>
                <a:gd name="connsiteX74" fmla="*/ 208455 w 258789"/>
                <a:gd name="connsiteY74" fmla="*/ 244169 h 258783"/>
                <a:gd name="connsiteX75" fmla="*/ 229724 w 258789"/>
                <a:gd name="connsiteY75" fmla="*/ 241491 h 258783"/>
                <a:gd name="connsiteX76" fmla="*/ 240891 w 258789"/>
                <a:gd name="connsiteY76" fmla="*/ 230955 h 258783"/>
                <a:gd name="connsiteX77" fmla="*/ 244352 w 258789"/>
                <a:gd name="connsiteY77" fmla="*/ 210956 h 258783"/>
                <a:gd name="connsiteX78" fmla="*/ 239269 w 258789"/>
                <a:gd name="connsiteY78" fmla="*/ 186403 h 258783"/>
                <a:gd name="connsiteX79" fmla="*/ 217308 w 258789"/>
                <a:gd name="connsiteY79" fmla="*/ 142046 h 258783"/>
                <a:gd name="connsiteX80" fmla="*/ 124320 w 258789"/>
                <a:gd name="connsiteY80" fmla="*/ 93797 h 258783"/>
                <a:gd name="connsiteX81" fmla="*/ 142267 w 258789"/>
                <a:gd name="connsiteY81" fmla="*/ 95811 h 258783"/>
                <a:gd name="connsiteX82" fmla="*/ 163039 w 258789"/>
                <a:gd name="connsiteY82" fmla="*/ 116698 h 258783"/>
                <a:gd name="connsiteX83" fmla="*/ 158777 w 258789"/>
                <a:gd name="connsiteY83" fmla="*/ 150119 h 258783"/>
                <a:gd name="connsiteX84" fmla="*/ 129395 w 258789"/>
                <a:gd name="connsiteY84" fmla="*/ 165312 h 258783"/>
                <a:gd name="connsiteX85" fmla="*/ 101343 w 258789"/>
                <a:gd name="connsiteY85" fmla="*/ 151890 h 258783"/>
                <a:gd name="connsiteX86" fmla="*/ 94317 w 258789"/>
                <a:gd name="connsiteY86" fmla="*/ 121469 h 258783"/>
                <a:gd name="connsiteX87" fmla="*/ 111876 w 258789"/>
                <a:gd name="connsiteY87" fmla="*/ 97975 h 258783"/>
                <a:gd name="connsiteX88" fmla="*/ 124320 w 258789"/>
                <a:gd name="connsiteY88" fmla="*/ 93797 h 258783"/>
                <a:gd name="connsiteX89" fmla="*/ 127910 w 258789"/>
                <a:gd name="connsiteY89" fmla="*/ 107867 h 258783"/>
                <a:gd name="connsiteX90" fmla="*/ 114461 w 258789"/>
                <a:gd name="connsiteY90" fmla="*/ 113855 h 258783"/>
                <a:gd name="connsiteX91" fmla="*/ 108035 w 258789"/>
                <a:gd name="connsiteY91" fmla="*/ 126326 h 258783"/>
                <a:gd name="connsiteX92" fmla="*/ 111243 w 258789"/>
                <a:gd name="connsiteY92" fmla="*/ 141022 h 258783"/>
                <a:gd name="connsiteX93" fmla="*/ 122518 w 258789"/>
                <a:gd name="connsiteY93" fmla="*/ 149827 h 258783"/>
                <a:gd name="connsiteX94" fmla="*/ 136766 w 258789"/>
                <a:gd name="connsiteY94" fmla="*/ 149655 h 258783"/>
                <a:gd name="connsiteX95" fmla="*/ 148655 w 258789"/>
                <a:gd name="connsiteY95" fmla="*/ 139074 h 258783"/>
                <a:gd name="connsiteX96" fmla="*/ 150048 w 258789"/>
                <a:gd name="connsiteY96" fmla="*/ 123212 h 258783"/>
                <a:gd name="connsiteX97" fmla="*/ 142133 w 258789"/>
                <a:gd name="connsiteY97" fmla="*/ 112013 h 258783"/>
                <a:gd name="connsiteX98" fmla="*/ 127910 w 258789"/>
                <a:gd name="connsiteY98" fmla="*/ 107867 h 258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258789" h="258783">
                  <a:moveTo>
                    <a:pt x="34838" y="740"/>
                  </a:moveTo>
                  <a:cubicBezTo>
                    <a:pt x="43866" y="-674"/>
                    <a:pt x="53099" y="71"/>
                    <a:pt x="62021" y="1852"/>
                  </a:cubicBezTo>
                  <a:cubicBezTo>
                    <a:pt x="74034" y="4303"/>
                    <a:pt x="85585" y="8635"/>
                    <a:pt x="96661" y="13842"/>
                  </a:cubicBezTo>
                  <a:cubicBezTo>
                    <a:pt x="108040" y="19217"/>
                    <a:pt x="118936" y="25566"/>
                    <a:pt x="129388" y="32560"/>
                  </a:cubicBezTo>
                  <a:cubicBezTo>
                    <a:pt x="140422" y="25181"/>
                    <a:pt x="151949" y="18512"/>
                    <a:pt x="164012" y="12966"/>
                  </a:cubicBezTo>
                  <a:cubicBezTo>
                    <a:pt x="174023" y="8367"/>
                    <a:pt x="184430" y="4536"/>
                    <a:pt x="195209" y="2179"/>
                  </a:cubicBezTo>
                  <a:cubicBezTo>
                    <a:pt x="202997" y="487"/>
                    <a:pt x="211004" y="-375"/>
                    <a:pt x="218973" y="162"/>
                  </a:cubicBezTo>
                  <a:cubicBezTo>
                    <a:pt x="225181" y="616"/>
                    <a:pt x="231386" y="2027"/>
                    <a:pt x="236981" y="4812"/>
                  </a:cubicBezTo>
                  <a:cubicBezTo>
                    <a:pt x="245333" y="8853"/>
                    <a:pt x="251961" y="16168"/>
                    <a:pt x="255313" y="24806"/>
                  </a:cubicBezTo>
                  <a:cubicBezTo>
                    <a:pt x="259479" y="35309"/>
                    <a:pt x="259408" y="46972"/>
                    <a:pt x="257662" y="57982"/>
                  </a:cubicBezTo>
                  <a:cubicBezTo>
                    <a:pt x="255767" y="69670"/>
                    <a:pt x="251908" y="80958"/>
                    <a:pt x="247167" y="91775"/>
                  </a:cubicBezTo>
                  <a:cubicBezTo>
                    <a:pt x="241375" y="104928"/>
                    <a:pt x="234209" y="117450"/>
                    <a:pt x="226222" y="129392"/>
                  </a:cubicBezTo>
                  <a:cubicBezTo>
                    <a:pt x="235785" y="143701"/>
                    <a:pt x="244207" y="158845"/>
                    <a:pt x="250428" y="174917"/>
                  </a:cubicBezTo>
                  <a:cubicBezTo>
                    <a:pt x="255410" y="187979"/>
                    <a:pt x="259051" y="201824"/>
                    <a:pt x="258764" y="215899"/>
                  </a:cubicBezTo>
                  <a:cubicBezTo>
                    <a:pt x="258572" y="225946"/>
                    <a:pt x="255843" y="236281"/>
                    <a:pt x="249371" y="244159"/>
                  </a:cubicBezTo>
                  <a:cubicBezTo>
                    <a:pt x="246110" y="248157"/>
                    <a:pt x="241993" y="251441"/>
                    <a:pt x="237392" y="253772"/>
                  </a:cubicBezTo>
                  <a:cubicBezTo>
                    <a:pt x="231594" y="256737"/>
                    <a:pt x="225123" y="258206"/>
                    <a:pt x="218654" y="258647"/>
                  </a:cubicBezTo>
                  <a:cubicBezTo>
                    <a:pt x="205121" y="259473"/>
                    <a:pt x="191681" y="256397"/>
                    <a:pt x="178984" y="251935"/>
                  </a:cubicBezTo>
                  <a:cubicBezTo>
                    <a:pt x="161395" y="245641"/>
                    <a:pt x="144900" y="236580"/>
                    <a:pt x="129393" y="226222"/>
                  </a:cubicBezTo>
                  <a:cubicBezTo>
                    <a:pt x="113642" y="236730"/>
                    <a:pt x="96889" y="245917"/>
                    <a:pt x="78995" y="252216"/>
                  </a:cubicBezTo>
                  <a:cubicBezTo>
                    <a:pt x="66909" y="256397"/>
                    <a:pt x="54166" y="259266"/>
                    <a:pt x="41309" y="258716"/>
                  </a:cubicBezTo>
                  <a:cubicBezTo>
                    <a:pt x="35520" y="258424"/>
                    <a:pt x="29727" y="257358"/>
                    <a:pt x="24358" y="255133"/>
                  </a:cubicBezTo>
                  <a:cubicBezTo>
                    <a:pt x="19253" y="253045"/>
                    <a:pt x="14575" y="249878"/>
                    <a:pt x="10835" y="245806"/>
                  </a:cubicBezTo>
                  <a:cubicBezTo>
                    <a:pt x="4103" y="238557"/>
                    <a:pt x="806" y="228692"/>
                    <a:pt x="163" y="218945"/>
                  </a:cubicBezTo>
                  <a:cubicBezTo>
                    <a:pt x="-742" y="205163"/>
                    <a:pt x="2423" y="191458"/>
                    <a:pt x="7007" y="178543"/>
                  </a:cubicBezTo>
                  <a:cubicBezTo>
                    <a:pt x="13290" y="161116"/>
                    <a:pt x="22311" y="144793"/>
                    <a:pt x="32537" y="129392"/>
                  </a:cubicBezTo>
                  <a:cubicBezTo>
                    <a:pt x="24072" y="116657"/>
                    <a:pt x="16473" y="103304"/>
                    <a:pt x="10511" y="89208"/>
                  </a:cubicBezTo>
                  <a:cubicBezTo>
                    <a:pt x="5686" y="77740"/>
                    <a:pt x="1881" y="65727"/>
                    <a:pt x="482" y="53324"/>
                  </a:cubicBezTo>
                  <a:cubicBezTo>
                    <a:pt x="-111" y="47752"/>
                    <a:pt x="-212" y="42102"/>
                    <a:pt x="492" y="36540"/>
                  </a:cubicBezTo>
                  <a:cubicBezTo>
                    <a:pt x="1620" y="27500"/>
                    <a:pt x="5218" y="18535"/>
                    <a:pt x="11752" y="12043"/>
                  </a:cubicBezTo>
                  <a:cubicBezTo>
                    <a:pt x="17861" y="5762"/>
                    <a:pt x="26261" y="2088"/>
                    <a:pt x="34838" y="740"/>
                  </a:cubicBezTo>
                  <a:moveTo>
                    <a:pt x="32702" y="15943"/>
                  </a:moveTo>
                  <a:cubicBezTo>
                    <a:pt x="27553" y="17433"/>
                    <a:pt x="22762" y="20481"/>
                    <a:pt x="19663" y="24910"/>
                  </a:cubicBezTo>
                  <a:cubicBezTo>
                    <a:pt x="15966" y="30115"/>
                    <a:pt x="14590" y="36601"/>
                    <a:pt x="14393" y="42882"/>
                  </a:cubicBezTo>
                  <a:cubicBezTo>
                    <a:pt x="14086" y="53264"/>
                    <a:pt x="16552" y="63503"/>
                    <a:pt x="19823" y="73283"/>
                  </a:cubicBezTo>
                  <a:cubicBezTo>
                    <a:pt x="25080" y="88646"/>
                    <a:pt x="32750" y="103083"/>
                    <a:pt x="41487" y="116736"/>
                  </a:cubicBezTo>
                  <a:cubicBezTo>
                    <a:pt x="47837" y="108171"/>
                    <a:pt x="54607" y="99926"/>
                    <a:pt x="61707" y="91975"/>
                  </a:cubicBezTo>
                  <a:cubicBezTo>
                    <a:pt x="78349" y="73410"/>
                    <a:pt x="96727" y="56365"/>
                    <a:pt x="116741" y="41481"/>
                  </a:cubicBezTo>
                  <a:cubicBezTo>
                    <a:pt x="107371" y="35496"/>
                    <a:pt x="97656" y="30026"/>
                    <a:pt x="87514" y="25462"/>
                  </a:cubicBezTo>
                  <a:cubicBezTo>
                    <a:pt x="76763" y="20661"/>
                    <a:pt x="65518" y="16713"/>
                    <a:pt x="53824" y="15018"/>
                  </a:cubicBezTo>
                  <a:cubicBezTo>
                    <a:pt x="46818" y="14083"/>
                    <a:pt x="39546" y="13946"/>
                    <a:pt x="32702" y="15943"/>
                  </a:cubicBezTo>
                  <a:moveTo>
                    <a:pt x="206086" y="14874"/>
                  </a:moveTo>
                  <a:cubicBezTo>
                    <a:pt x="195155" y="16290"/>
                    <a:pt x="184587" y="19772"/>
                    <a:pt x="174469" y="24061"/>
                  </a:cubicBezTo>
                  <a:cubicBezTo>
                    <a:pt x="163158" y="28876"/>
                    <a:pt x="152395" y="34881"/>
                    <a:pt x="142034" y="41471"/>
                  </a:cubicBezTo>
                  <a:cubicBezTo>
                    <a:pt x="152656" y="49361"/>
                    <a:pt x="162806" y="57873"/>
                    <a:pt x="172488" y="66888"/>
                  </a:cubicBezTo>
                  <a:cubicBezTo>
                    <a:pt x="188854" y="82147"/>
                    <a:pt x="203950" y="98789"/>
                    <a:pt x="217316" y="116741"/>
                  </a:cubicBezTo>
                  <a:cubicBezTo>
                    <a:pt x="225690" y="103565"/>
                    <a:pt x="233145" y="89713"/>
                    <a:pt x="238372" y="74966"/>
                  </a:cubicBezTo>
                  <a:cubicBezTo>
                    <a:pt x="242031" y="64481"/>
                    <a:pt x="244793" y="53459"/>
                    <a:pt x="244375" y="42274"/>
                  </a:cubicBezTo>
                  <a:cubicBezTo>
                    <a:pt x="244076" y="35899"/>
                    <a:pt x="242558" y="29311"/>
                    <a:pt x="238572" y="24185"/>
                  </a:cubicBezTo>
                  <a:cubicBezTo>
                    <a:pt x="235387" y="19987"/>
                    <a:pt x="230636" y="17190"/>
                    <a:pt x="225604" y="15804"/>
                  </a:cubicBezTo>
                  <a:cubicBezTo>
                    <a:pt x="219267" y="14048"/>
                    <a:pt x="212570" y="14103"/>
                    <a:pt x="206086" y="14874"/>
                  </a:cubicBezTo>
                  <a:moveTo>
                    <a:pt x="98771" y="74966"/>
                  </a:moveTo>
                  <a:cubicBezTo>
                    <a:pt x="80776" y="91420"/>
                    <a:pt x="64314" y="109595"/>
                    <a:pt x="50061" y="129395"/>
                  </a:cubicBezTo>
                  <a:cubicBezTo>
                    <a:pt x="57835" y="140204"/>
                    <a:pt x="66283" y="150522"/>
                    <a:pt x="75268" y="160348"/>
                  </a:cubicBezTo>
                  <a:cubicBezTo>
                    <a:pt x="91641" y="178214"/>
                    <a:pt x="109717" y="194557"/>
                    <a:pt x="129393" y="208726"/>
                  </a:cubicBezTo>
                  <a:cubicBezTo>
                    <a:pt x="140073" y="201038"/>
                    <a:pt x="150281" y="192702"/>
                    <a:pt x="160001" y="183829"/>
                  </a:cubicBezTo>
                  <a:cubicBezTo>
                    <a:pt x="178004" y="167377"/>
                    <a:pt x="194461" y="149191"/>
                    <a:pt x="208724" y="129395"/>
                  </a:cubicBezTo>
                  <a:cubicBezTo>
                    <a:pt x="201029" y="118707"/>
                    <a:pt x="192690" y="108491"/>
                    <a:pt x="183811" y="98766"/>
                  </a:cubicBezTo>
                  <a:cubicBezTo>
                    <a:pt x="167362" y="80771"/>
                    <a:pt x="149182" y="64319"/>
                    <a:pt x="129393" y="50061"/>
                  </a:cubicBezTo>
                  <a:cubicBezTo>
                    <a:pt x="118705" y="57746"/>
                    <a:pt x="108496" y="66095"/>
                    <a:pt x="98771" y="74966"/>
                  </a:cubicBezTo>
                  <a:moveTo>
                    <a:pt x="41461" y="142051"/>
                  </a:moveTo>
                  <a:cubicBezTo>
                    <a:pt x="32512" y="156132"/>
                    <a:pt x="24607" y="171000"/>
                    <a:pt x="19362" y="186882"/>
                  </a:cubicBezTo>
                  <a:cubicBezTo>
                    <a:pt x="16149" y="196825"/>
                    <a:pt x="13810" y="207259"/>
                    <a:pt x="14484" y="217769"/>
                  </a:cubicBezTo>
                  <a:cubicBezTo>
                    <a:pt x="14907" y="223787"/>
                    <a:pt x="16524" y="229934"/>
                    <a:pt x="20312" y="234741"/>
                  </a:cubicBezTo>
                  <a:cubicBezTo>
                    <a:pt x="23456" y="238795"/>
                    <a:pt x="28060" y="241541"/>
                    <a:pt x="32958" y="242917"/>
                  </a:cubicBezTo>
                  <a:cubicBezTo>
                    <a:pt x="39602" y="244802"/>
                    <a:pt x="46638" y="244691"/>
                    <a:pt x="53431" y="243819"/>
                  </a:cubicBezTo>
                  <a:cubicBezTo>
                    <a:pt x="63442" y="242426"/>
                    <a:pt x="73147" y="239329"/>
                    <a:pt x="82474" y="235493"/>
                  </a:cubicBezTo>
                  <a:cubicBezTo>
                    <a:pt x="94449" y="230552"/>
                    <a:pt x="105831" y="224271"/>
                    <a:pt x="116739" y="217305"/>
                  </a:cubicBezTo>
                  <a:cubicBezTo>
                    <a:pt x="106418" y="209638"/>
                    <a:pt x="96537" y="201378"/>
                    <a:pt x="87101" y="192646"/>
                  </a:cubicBezTo>
                  <a:cubicBezTo>
                    <a:pt x="70420" y="177188"/>
                    <a:pt x="55060" y="160289"/>
                    <a:pt x="41461" y="142051"/>
                  </a:cubicBezTo>
                  <a:moveTo>
                    <a:pt x="217308" y="142046"/>
                  </a:moveTo>
                  <a:cubicBezTo>
                    <a:pt x="206253" y="156912"/>
                    <a:pt x="194000" y="170878"/>
                    <a:pt x="180816" y="183895"/>
                  </a:cubicBezTo>
                  <a:cubicBezTo>
                    <a:pt x="168690" y="195915"/>
                    <a:pt x="155744" y="207122"/>
                    <a:pt x="142041" y="217308"/>
                  </a:cubicBezTo>
                  <a:cubicBezTo>
                    <a:pt x="155483" y="225885"/>
                    <a:pt x="169663" y="233454"/>
                    <a:pt x="184754" y="238706"/>
                  </a:cubicBezTo>
                  <a:cubicBezTo>
                    <a:pt x="192434" y="241339"/>
                    <a:pt x="200355" y="243416"/>
                    <a:pt x="208455" y="244169"/>
                  </a:cubicBezTo>
                  <a:cubicBezTo>
                    <a:pt x="215601" y="244764"/>
                    <a:pt x="223083" y="244463"/>
                    <a:pt x="229724" y="241491"/>
                  </a:cubicBezTo>
                  <a:cubicBezTo>
                    <a:pt x="234505" y="239393"/>
                    <a:pt x="238552" y="235640"/>
                    <a:pt x="240891" y="230955"/>
                  </a:cubicBezTo>
                  <a:cubicBezTo>
                    <a:pt x="244061" y="224826"/>
                    <a:pt x="244653" y="217744"/>
                    <a:pt x="244352" y="210956"/>
                  </a:cubicBezTo>
                  <a:cubicBezTo>
                    <a:pt x="243881" y="202579"/>
                    <a:pt x="241874" y="194357"/>
                    <a:pt x="239269" y="186403"/>
                  </a:cubicBezTo>
                  <a:cubicBezTo>
                    <a:pt x="234006" y="170701"/>
                    <a:pt x="226190" y="155977"/>
                    <a:pt x="217308" y="142046"/>
                  </a:cubicBezTo>
                  <a:close/>
                  <a:moveTo>
                    <a:pt x="124320" y="93797"/>
                  </a:moveTo>
                  <a:cubicBezTo>
                    <a:pt x="130345" y="92979"/>
                    <a:pt x="136586" y="93617"/>
                    <a:pt x="142267" y="95811"/>
                  </a:cubicBezTo>
                  <a:cubicBezTo>
                    <a:pt x="151746" y="99392"/>
                    <a:pt x="159515" y="107198"/>
                    <a:pt x="163039" y="116698"/>
                  </a:cubicBezTo>
                  <a:cubicBezTo>
                    <a:pt x="167225" y="127636"/>
                    <a:pt x="165619" y="140592"/>
                    <a:pt x="158777" y="150119"/>
                  </a:cubicBezTo>
                  <a:cubicBezTo>
                    <a:pt x="152215" y="159545"/>
                    <a:pt x="140904" y="165481"/>
                    <a:pt x="129395" y="165312"/>
                  </a:cubicBezTo>
                  <a:cubicBezTo>
                    <a:pt x="118642" y="165458"/>
                    <a:pt x="108015" y="160307"/>
                    <a:pt x="101343" y="151890"/>
                  </a:cubicBezTo>
                  <a:cubicBezTo>
                    <a:pt x="94509" y="143526"/>
                    <a:pt x="91915" y="131979"/>
                    <a:pt x="94317" y="121469"/>
                  </a:cubicBezTo>
                  <a:cubicBezTo>
                    <a:pt x="96471" y="111607"/>
                    <a:pt x="103054" y="102858"/>
                    <a:pt x="111876" y="97975"/>
                  </a:cubicBezTo>
                  <a:cubicBezTo>
                    <a:pt x="115733" y="95831"/>
                    <a:pt x="119951" y="94415"/>
                    <a:pt x="124320" y="93797"/>
                  </a:cubicBezTo>
                  <a:moveTo>
                    <a:pt x="127910" y="107867"/>
                  </a:moveTo>
                  <a:cubicBezTo>
                    <a:pt x="122911" y="108214"/>
                    <a:pt x="118061" y="110368"/>
                    <a:pt x="114461" y="113855"/>
                  </a:cubicBezTo>
                  <a:cubicBezTo>
                    <a:pt x="111010" y="117144"/>
                    <a:pt x="108724" y="121613"/>
                    <a:pt x="108035" y="126326"/>
                  </a:cubicBezTo>
                  <a:cubicBezTo>
                    <a:pt x="107295" y="131399"/>
                    <a:pt x="108456" y="136717"/>
                    <a:pt x="111243" y="141022"/>
                  </a:cubicBezTo>
                  <a:cubicBezTo>
                    <a:pt x="113865" y="145117"/>
                    <a:pt x="117902" y="148292"/>
                    <a:pt x="122518" y="149827"/>
                  </a:cubicBezTo>
                  <a:cubicBezTo>
                    <a:pt x="127099" y="151403"/>
                    <a:pt x="132223" y="151335"/>
                    <a:pt x="136766" y="149655"/>
                  </a:cubicBezTo>
                  <a:cubicBezTo>
                    <a:pt x="141882" y="147813"/>
                    <a:pt x="146217" y="143934"/>
                    <a:pt x="148655" y="139074"/>
                  </a:cubicBezTo>
                  <a:cubicBezTo>
                    <a:pt x="151120" y="134224"/>
                    <a:pt x="151655" y="128417"/>
                    <a:pt x="150048" y="123212"/>
                  </a:cubicBezTo>
                  <a:cubicBezTo>
                    <a:pt x="148723" y="118748"/>
                    <a:pt x="145890" y="114759"/>
                    <a:pt x="142133" y="112013"/>
                  </a:cubicBezTo>
                  <a:cubicBezTo>
                    <a:pt x="138079" y="109008"/>
                    <a:pt x="132942" y="107515"/>
                    <a:pt x="127910" y="107867"/>
                  </a:cubicBezTo>
                  <a:close/>
                </a:path>
              </a:pathLst>
            </a:custGeom>
            <a:gradFill>
              <a:gsLst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</a:gradFill>
            <a:ln w="2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77" name="图形 172">
              <a:extLst>
                <a:ext uri="{FF2B5EF4-FFF2-40B4-BE49-F238E27FC236}">
                  <a16:creationId xmlns:a16="http://schemas.microsoft.com/office/drawing/2014/main" id="{BCD772DA-4489-4902-BBBA-FCC8A7364816}"/>
                </a:ext>
              </a:extLst>
            </p:cNvPr>
            <p:cNvSpPr/>
            <p:nvPr/>
          </p:nvSpPr>
          <p:spPr>
            <a:xfrm>
              <a:off x="10698714" y="2491236"/>
              <a:ext cx="490005" cy="489994"/>
            </a:xfrm>
            <a:custGeom>
              <a:avLst/>
              <a:gdLst>
                <a:gd name="connsiteX0" fmla="*/ 34838 w 258789"/>
                <a:gd name="connsiteY0" fmla="*/ 740 h 258783"/>
                <a:gd name="connsiteX1" fmla="*/ 62021 w 258789"/>
                <a:gd name="connsiteY1" fmla="*/ 1852 h 258783"/>
                <a:gd name="connsiteX2" fmla="*/ 96661 w 258789"/>
                <a:gd name="connsiteY2" fmla="*/ 13842 h 258783"/>
                <a:gd name="connsiteX3" fmla="*/ 129388 w 258789"/>
                <a:gd name="connsiteY3" fmla="*/ 32560 h 258783"/>
                <a:gd name="connsiteX4" fmla="*/ 164012 w 258789"/>
                <a:gd name="connsiteY4" fmla="*/ 12966 h 258783"/>
                <a:gd name="connsiteX5" fmla="*/ 195209 w 258789"/>
                <a:gd name="connsiteY5" fmla="*/ 2179 h 258783"/>
                <a:gd name="connsiteX6" fmla="*/ 218973 w 258789"/>
                <a:gd name="connsiteY6" fmla="*/ 162 h 258783"/>
                <a:gd name="connsiteX7" fmla="*/ 236981 w 258789"/>
                <a:gd name="connsiteY7" fmla="*/ 4812 h 258783"/>
                <a:gd name="connsiteX8" fmla="*/ 255313 w 258789"/>
                <a:gd name="connsiteY8" fmla="*/ 24806 h 258783"/>
                <a:gd name="connsiteX9" fmla="*/ 257662 w 258789"/>
                <a:gd name="connsiteY9" fmla="*/ 57982 h 258783"/>
                <a:gd name="connsiteX10" fmla="*/ 247167 w 258789"/>
                <a:gd name="connsiteY10" fmla="*/ 91775 h 258783"/>
                <a:gd name="connsiteX11" fmla="*/ 226222 w 258789"/>
                <a:gd name="connsiteY11" fmla="*/ 129392 h 258783"/>
                <a:gd name="connsiteX12" fmla="*/ 250428 w 258789"/>
                <a:gd name="connsiteY12" fmla="*/ 174917 h 258783"/>
                <a:gd name="connsiteX13" fmla="*/ 258764 w 258789"/>
                <a:gd name="connsiteY13" fmla="*/ 215899 h 258783"/>
                <a:gd name="connsiteX14" fmla="*/ 249371 w 258789"/>
                <a:gd name="connsiteY14" fmla="*/ 244159 h 258783"/>
                <a:gd name="connsiteX15" fmla="*/ 237392 w 258789"/>
                <a:gd name="connsiteY15" fmla="*/ 253772 h 258783"/>
                <a:gd name="connsiteX16" fmla="*/ 218654 w 258789"/>
                <a:gd name="connsiteY16" fmla="*/ 258647 h 258783"/>
                <a:gd name="connsiteX17" fmla="*/ 178984 w 258789"/>
                <a:gd name="connsiteY17" fmla="*/ 251935 h 258783"/>
                <a:gd name="connsiteX18" fmla="*/ 129393 w 258789"/>
                <a:gd name="connsiteY18" fmla="*/ 226222 h 258783"/>
                <a:gd name="connsiteX19" fmla="*/ 78995 w 258789"/>
                <a:gd name="connsiteY19" fmla="*/ 252216 h 258783"/>
                <a:gd name="connsiteX20" fmla="*/ 41309 w 258789"/>
                <a:gd name="connsiteY20" fmla="*/ 258716 h 258783"/>
                <a:gd name="connsiteX21" fmla="*/ 24358 w 258789"/>
                <a:gd name="connsiteY21" fmla="*/ 255133 h 258783"/>
                <a:gd name="connsiteX22" fmla="*/ 10835 w 258789"/>
                <a:gd name="connsiteY22" fmla="*/ 245806 h 258783"/>
                <a:gd name="connsiteX23" fmla="*/ 163 w 258789"/>
                <a:gd name="connsiteY23" fmla="*/ 218945 h 258783"/>
                <a:gd name="connsiteX24" fmla="*/ 7007 w 258789"/>
                <a:gd name="connsiteY24" fmla="*/ 178543 h 258783"/>
                <a:gd name="connsiteX25" fmla="*/ 32537 w 258789"/>
                <a:gd name="connsiteY25" fmla="*/ 129392 h 258783"/>
                <a:gd name="connsiteX26" fmla="*/ 10511 w 258789"/>
                <a:gd name="connsiteY26" fmla="*/ 89208 h 258783"/>
                <a:gd name="connsiteX27" fmla="*/ 482 w 258789"/>
                <a:gd name="connsiteY27" fmla="*/ 53324 h 258783"/>
                <a:gd name="connsiteX28" fmla="*/ 492 w 258789"/>
                <a:gd name="connsiteY28" fmla="*/ 36540 h 258783"/>
                <a:gd name="connsiteX29" fmla="*/ 11752 w 258789"/>
                <a:gd name="connsiteY29" fmla="*/ 12043 h 258783"/>
                <a:gd name="connsiteX30" fmla="*/ 34838 w 258789"/>
                <a:gd name="connsiteY30" fmla="*/ 740 h 258783"/>
                <a:gd name="connsiteX31" fmla="*/ 32702 w 258789"/>
                <a:gd name="connsiteY31" fmla="*/ 15943 h 258783"/>
                <a:gd name="connsiteX32" fmla="*/ 19663 w 258789"/>
                <a:gd name="connsiteY32" fmla="*/ 24910 h 258783"/>
                <a:gd name="connsiteX33" fmla="*/ 14393 w 258789"/>
                <a:gd name="connsiteY33" fmla="*/ 42882 h 258783"/>
                <a:gd name="connsiteX34" fmla="*/ 19823 w 258789"/>
                <a:gd name="connsiteY34" fmla="*/ 73283 h 258783"/>
                <a:gd name="connsiteX35" fmla="*/ 41487 w 258789"/>
                <a:gd name="connsiteY35" fmla="*/ 116736 h 258783"/>
                <a:gd name="connsiteX36" fmla="*/ 61707 w 258789"/>
                <a:gd name="connsiteY36" fmla="*/ 91975 h 258783"/>
                <a:gd name="connsiteX37" fmla="*/ 116741 w 258789"/>
                <a:gd name="connsiteY37" fmla="*/ 41481 h 258783"/>
                <a:gd name="connsiteX38" fmla="*/ 87514 w 258789"/>
                <a:gd name="connsiteY38" fmla="*/ 25462 h 258783"/>
                <a:gd name="connsiteX39" fmla="*/ 53824 w 258789"/>
                <a:gd name="connsiteY39" fmla="*/ 15018 h 258783"/>
                <a:gd name="connsiteX40" fmla="*/ 32702 w 258789"/>
                <a:gd name="connsiteY40" fmla="*/ 15943 h 258783"/>
                <a:gd name="connsiteX41" fmla="*/ 206086 w 258789"/>
                <a:gd name="connsiteY41" fmla="*/ 14874 h 258783"/>
                <a:gd name="connsiteX42" fmla="*/ 174469 w 258789"/>
                <a:gd name="connsiteY42" fmla="*/ 24061 h 258783"/>
                <a:gd name="connsiteX43" fmla="*/ 142034 w 258789"/>
                <a:gd name="connsiteY43" fmla="*/ 41471 h 258783"/>
                <a:gd name="connsiteX44" fmla="*/ 172488 w 258789"/>
                <a:gd name="connsiteY44" fmla="*/ 66888 h 258783"/>
                <a:gd name="connsiteX45" fmla="*/ 217316 w 258789"/>
                <a:gd name="connsiteY45" fmla="*/ 116741 h 258783"/>
                <a:gd name="connsiteX46" fmla="*/ 238372 w 258789"/>
                <a:gd name="connsiteY46" fmla="*/ 74966 h 258783"/>
                <a:gd name="connsiteX47" fmla="*/ 244375 w 258789"/>
                <a:gd name="connsiteY47" fmla="*/ 42274 h 258783"/>
                <a:gd name="connsiteX48" fmla="*/ 238572 w 258789"/>
                <a:gd name="connsiteY48" fmla="*/ 24185 h 258783"/>
                <a:gd name="connsiteX49" fmla="*/ 225604 w 258789"/>
                <a:gd name="connsiteY49" fmla="*/ 15804 h 258783"/>
                <a:gd name="connsiteX50" fmla="*/ 206086 w 258789"/>
                <a:gd name="connsiteY50" fmla="*/ 14874 h 258783"/>
                <a:gd name="connsiteX51" fmla="*/ 98771 w 258789"/>
                <a:gd name="connsiteY51" fmla="*/ 74966 h 258783"/>
                <a:gd name="connsiteX52" fmla="*/ 50061 w 258789"/>
                <a:gd name="connsiteY52" fmla="*/ 129395 h 258783"/>
                <a:gd name="connsiteX53" fmla="*/ 75268 w 258789"/>
                <a:gd name="connsiteY53" fmla="*/ 160348 h 258783"/>
                <a:gd name="connsiteX54" fmla="*/ 129393 w 258789"/>
                <a:gd name="connsiteY54" fmla="*/ 208726 h 258783"/>
                <a:gd name="connsiteX55" fmla="*/ 160001 w 258789"/>
                <a:gd name="connsiteY55" fmla="*/ 183829 h 258783"/>
                <a:gd name="connsiteX56" fmla="*/ 208724 w 258789"/>
                <a:gd name="connsiteY56" fmla="*/ 129395 h 258783"/>
                <a:gd name="connsiteX57" fmla="*/ 183811 w 258789"/>
                <a:gd name="connsiteY57" fmla="*/ 98766 h 258783"/>
                <a:gd name="connsiteX58" fmla="*/ 129393 w 258789"/>
                <a:gd name="connsiteY58" fmla="*/ 50061 h 258783"/>
                <a:gd name="connsiteX59" fmla="*/ 98771 w 258789"/>
                <a:gd name="connsiteY59" fmla="*/ 74966 h 258783"/>
                <a:gd name="connsiteX60" fmla="*/ 41461 w 258789"/>
                <a:gd name="connsiteY60" fmla="*/ 142051 h 258783"/>
                <a:gd name="connsiteX61" fmla="*/ 19362 w 258789"/>
                <a:gd name="connsiteY61" fmla="*/ 186882 h 258783"/>
                <a:gd name="connsiteX62" fmla="*/ 14484 w 258789"/>
                <a:gd name="connsiteY62" fmla="*/ 217769 h 258783"/>
                <a:gd name="connsiteX63" fmla="*/ 20312 w 258789"/>
                <a:gd name="connsiteY63" fmla="*/ 234741 h 258783"/>
                <a:gd name="connsiteX64" fmla="*/ 32958 w 258789"/>
                <a:gd name="connsiteY64" fmla="*/ 242917 h 258783"/>
                <a:gd name="connsiteX65" fmla="*/ 53431 w 258789"/>
                <a:gd name="connsiteY65" fmla="*/ 243819 h 258783"/>
                <a:gd name="connsiteX66" fmla="*/ 82474 w 258789"/>
                <a:gd name="connsiteY66" fmla="*/ 235493 h 258783"/>
                <a:gd name="connsiteX67" fmla="*/ 116739 w 258789"/>
                <a:gd name="connsiteY67" fmla="*/ 217305 h 258783"/>
                <a:gd name="connsiteX68" fmla="*/ 87101 w 258789"/>
                <a:gd name="connsiteY68" fmla="*/ 192646 h 258783"/>
                <a:gd name="connsiteX69" fmla="*/ 41461 w 258789"/>
                <a:gd name="connsiteY69" fmla="*/ 142051 h 258783"/>
                <a:gd name="connsiteX70" fmla="*/ 217308 w 258789"/>
                <a:gd name="connsiteY70" fmla="*/ 142046 h 258783"/>
                <a:gd name="connsiteX71" fmla="*/ 180816 w 258789"/>
                <a:gd name="connsiteY71" fmla="*/ 183895 h 258783"/>
                <a:gd name="connsiteX72" fmla="*/ 142041 w 258789"/>
                <a:gd name="connsiteY72" fmla="*/ 217308 h 258783"/>
                <a:gd name="connsiteX73" fmla="*/ 184754 w 258789"/>
                <a:gd name="connsiteY73" fmla="*/ 238706 h 258783"/>
                <a:gd name="connsiteX74" fmla="*/ 208455 w 258789"/>
                <a:gd name="connsiteY74" fmla="*/ 244169 h 258783"/>
                <a:gd name="connsiteX75" fmla="*/ 229724 w 258789"/>
                <a:gd name="connsiteY75" fmla="*/ 241491 h 258783"/>
                <a:gd name="connsiteX76" fmla="*/ 240891 w 258789"/>
                <a:gd name="connsiteY76" fmla="*/ 230955 h 258783"/>
                <a:gd name="connsiteX77" fmla="*/ 244352 w 258789"/>
                <a:gd name="connsiteY77" fmla="*/ 210956 h 258783"/>
                <a:gd name="connsiteX78" fmla="*/ 239269 w 258789"/>
                <a:gd name="connsiteY78" fmla="*/ 186403 h 258783"/>
                <a:gd name="connsiteX79" fmla="*/ 217308 w 258789"/>
                <a:gd name="connsiteY79" fmla="*/ 142046 h 258783"/>
                <a:gd name="connsiteX80" fmla="*/ 124320 w 258789"/>
                <a:gd name="connsiteY80" fmla="*/ 93797 h 258783"/>
                <a:gd name="connsiteX81" fmla="*/ 142267 w 258789"/>
                <a:gd name="connsiteY81" fmla="*/ 95811 h 258783"/>
                <a:gd name="connsiteX82" fmla="*/ 163039 w 258789"/>
                <a:gd name="connsiteY82" fmla="*/ 116698 h 258783"/>
                <a:gd name="connsiteX83" fmla="*/ 158777 w 258789"/>
                <a:gd name="connsiteY83" fmla="*/ 150119 h 258783"/>
                <a:gd name="connsiteX84" fmla="*/ 129395 w 258789"/>
                <a:gd name="connsiteY84" fmla="*/ 165312 h 258783"/>
                <a:gd name="connsiteX85" fmla="*/ 101343 w 258789"/>
                <a:gd name="connsiteY85" fmla="*/ 151890 h 258783"/>
                <a:gd name="connsiteX86" fmla="*/ 94317 w 258789"/>
                <a:gd name="connsiteY86" fmla="*/ 121469 h 258783"/>
                <a:gd name="connsiteX87" fmla="*/ 111876 w 258789"/>
                <a:gd name="connsiteY87" fmla="*/ 97975 h 258783"/>
                <a:gd name="connsiteX88" fmla="*/ 124320 w 258789"/>
                <a:gd name="connsiteY88" fmla="*/ 93797 h 258783"/>
                <a:gd name="connsiteX89" fmla="*/ 127910 w 258789"/>
                <a:gd name="connsiteY89" fmla="*/ 107867 h 258783"/>
                <a:gd name="connsiteX90" fmla="*/ 114461 w 258789"/>
                <a:gd name="connsiteY90" fmla="*/ 113855 h 258783"/>
                <a:gd name="connsiteX91" fmla="*/ 108035 w 258789"/>
                <a:gd name="connsiteY91" fmla="*/ 126326 h 258783"/>
                <a:gd name="connsiteX92" fmla="*/ 111243 w 258789"/>
                <a:gd name="connsiteY92" fmla="*/ 141022 h 258783"/>
                <a:gd name="connsiteX93" fmla="*/ 122518 w 258789"/>
                <a:gd name="connsiteY93" fmla="*/ 149827 h 258783"/>
                <a:gd name="connsiteX94" fmla="*/ 136766 w 258789"/>
                <a:gd name="connsiteY94" fmla="*/ 149655 h 258783"/>
                <a:gd name="connsiteX95" fmla="*/ 148655 w 258789"/>
                <a:gd name="connsiteY95" fmla="*/ 139074 h 258783"/>
                <a:gd name="connsiteX96" fmla="*/ 150048 w 258789"/>
                <a:gd name="connsiteY96" fmla="*/ 123212 h 258783"/>
                <a:gd name="connsiteX97" fmla="*/ 142133 w 258789"/>
                <a:gd name="connsiteY97" fmla="*/ 112013 h 258783"/>
                <a:gd name="connsiteX98" fmla="*/ 127910 w 258789"/>
                <a:gd name="connsiteY98" fmla="*/ 107867 h 258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258789" h="258783">
                  <a:moveTo>
                    <a:pt x="34838" y="740"/>
                  </a:moveTo>
                  <a:cubicBezTo>
                    <a:pt x="43866" y="-674"/>
                    <a:pt x="53099" y="71"/>
                    <a:pt x="62021" y="1852"/>
                  </a:cubicBezTo>
                  <a:cubicBezTo>
                    <a:pt x="74034" y="4303"/>
                    <a:pt x="85585" y="8635"/>
                    <a:pt x="96661" y="13842"/>
                  </a:cubicBezTo>
                  <a:cubicBezTo>
                    <a:pt x="108040" y="19217"/>
                    <a:pt x="118936" y="25566"/>
                    <a:pt x="129388" y="32560"/>
                  </a:cubicBezTo>
                  <a:cubicBezTo>
                    <a:pt x="140422" y="25181"/>
                    <a:pt x="151949" y="18512"/>
                    <a:pt x="164012" y="12966"/>
                  </a:cubicBezTo>
                  <a:cubicBezTo>
                    <a:pt x="174023" y="8367"/>
                    <a:pt x="184430" y="4536"/>
                    <a:pt x="195209" y="2179"/>
                  </a:cubicBezTo>
                  <a:cubicBezTo>
                    <a:pt x="202997" y="487"/>
                    <a:pt x="211004" y="-375"/>
                    <a:pt x="218973" y="162"/>
                  </a:cubicBezTo>
                  <a:cubicBezTo>
                    <a:pt x="225181" y="616"/>
                    <a:pt x="231386" y="2027"/>
                    <a:pt x="236981" y="4812"/>
                  </a:cubicBezTo>
                  <a:cubicBezTo>
                    <a:pt x="245333" y="8853"/>
                    <a:pt x="251961" y="16168"/>
                    <a:pt x="255313" y="24806"/>
                  </a:cubicBezTo>
                  <a:cubicBezTo>
                    <a:pt x="259479" y="35309"/>
                    <a:pt x="259408" y="46972"/>
                    <a:pt x="257662" y="57982"/>
                  </a:cubicBezTo>
                  <a:cubicBezTo>
                    <a:pt x="255767" y="69670"/>
                    <a:pt x="251908" y="80958"/>
                    <a:pt x="247167" y="91775"/>
                  </a:cubicBezTo>
                  <a:cubicBezTo>
                    <a:pt x="241375" y="104928"/>
                    <a:pt x="234209" y="117450"/>
                    <a:pt x="226222" y="129392"/>
                  </a:cubicBezTo>
                  <a:cubicBezTo>
                    <a:pt x="235785" y="143701"/>
                    <a:pt x="244207" y="158845"/>
                    <a:pt x="250428" y="174917"/>
                  </a:cubicBezTo>
                  <a:cubicBezTo>
                    <a:pt x="255410" y="187979"/>
                    <a:pt x="259051" y="201824"/>
                    <a:pt x="258764" y="215899"/>
                  </a:cubicBezTo>
                  <a:cubicBezTo>
                    <a:pt x="258572" y="225946"/>
                    <a:pt x="255843" y="236281"/>
                    <a:pt x="249371" y="244159"/>
                  </a:cubicBezTo>
                  <a:cubicBezTo>
                    <a:pt x="246110" y="248157"/>
                    <a:pt x="241993" y="251441"/>
                    <a:pt x="237392" y="253772"/>
                  </a:cubicBezTo>
                  <a:cubicBezTo>
                    <a:pt x="231594" y="256737"/>
                    <a:pt x="225123" y="258206"/>
                    <a:pt x="218654" y="258647"/>
                  </a:cubicBezTo>
                  <a:cubicBezTo>
                    <a:pt x="205121" y="259473"/>
                    <a:pt x="191681" y="256397"/>
                    <a:pt x="178984" y="251935"/>
                  </a:cubicBezTo>
                  <a:cubicBezTo>
                    <a:pt x="161395" y="245641"/>
                    <a:pt x="144900" y="236580"/>
                    <a:pt x="129393" y="226222"/>
                  </a:cubicBezTo>
                  <a:cubicBezTo>
                    <a:pt x="113642" y="236730"/>
                    <a:pt x="96889" y="245917"/>
                    <a:pt x="78995" y="252216"/>
                  </a:cubicBezTo>
                  <a:cubicBezTo>
                    <a:pt x="66909" y="256397"/>
                    <a:pt x="54166" y="259266"/>
                    <a:pt x="41309" y="258716"/>
                  </a:cubicBezTo>
                  <a:cubicBezTo>
                    <a:pt x="35520" y="258424"/>
                    <a:pt x="29727" y="257358"/>
                    <a:pt x="24358" y="255133"/>
                  </a:cubicBezTo>
                  <a:cubicBezTo>
                    <a:pt x="19253" y="253045"/>
                    <a:pt x="14575" y="249878"/>
                    <a:pt x="10835" y="245806"/>
                  </a:cubicBezTo>
                  <a:cubicBezTo>
                    <a:pt x="4103" y="238557"/>
                    <a:pt x="806" y="228692"/>
                    <a:pt x="163" y="218945"/>
                  </a:cubicBezTo>
                  <a:cubicBezTo>
                    <a:pt x="-742" y="205163"/>
                    <a:pt x="2423" y="191458"/>
                    <a:pt x="7007" y="178543"/>
                  </a:cubicBezTo>
                  <a:cubicBezTo>
                    <a:pt x="13290" y="161116"/>
                    <a:pt x="22311" y="144793"/>
                    <a:pt x="32537" y="129392"/>
                  </a:cubicBezTo>
                  <a:cubicBezTo>
                    <a:pt x="24072" y="116657"/>
                    <a:pt x="16473" y="103304"/>
                    <a:pt x="10511" y="89208"/>
                  </a:cubicBezTo>
                  <a:cubicBezTo>
                    <a:pt x="5686" y="77740"/>
                    <a:pt x="1881" y="65727"/>
                    <a:pt x="482" y="53324"/>
                  </a:cubicBezTo>
                  <a:cubicBezTo>
                    <a:pt x="-111" y="47752"/>
                    <a:pt x="-212" y="42102"/>
                    <a:pt x="492" y="36540"/>
                  </a:cubicBezTo>
                  <a:cubicBezTo>
                    <a:pt x="1620" y="27500"/>
                    <a:pt x="5218" y="18535"/>
                    <a:pt x="11752" y="12043"/>
                  </a:cubicBezTo>
                  <a:cubicBezTo>
                    <a:pt x="17861" y="5762"/>
                    <a:pt x="26261" y="2088"/>
                    <a:pt x="34838" y="740"/>
                  </a:cubicBezTo>
                  <a:moveTo>
                    <a:pt x="32702" y="15943"/>
                  </a:moveTo>
                  <a:cubicBezTo>
                    <a:pt x="27553" y="17433"/>
                    <a:pt x="22762" y="20481"/>
                    <a:pt x="19663" y="24910"/>
                  </a:cubicBezTo>
                  <a:cubicBezTo>
                    <a:pt x="15966" y="30115"/>
                    <a:pt x="14590" y="36601"/>
                    <a:pt x="14393" y="42882"/>
                  </a:cubicBezTo>
                  <a:cubicBezTo>
                    <a:pt x="14086" y="53264"/>
                    <a:pt x="16552" y="63503"/>
                    <a:pt x="19823" y="73283"/>
                  </a:cubicBezTo>
                  <a:cubicBezTo>
                    <a:pt x="25080" y="88646"/>
                    <a:pt x="32750" y="103083"/>
                    <a:pt x="41487" y="116736"/>
                  </a:cubicBezTo>
                  <a:cubicBezTo>
                    <a:pt x="47837" y="108171"/>
                    <a:pt x="54607" y="99926"/>
                    <a:pt x="61707" y="91975"/>
                  </a:cubicBezTo>
                  <a:cubicBezTo>
                    <a:pt x="78349" y="73410"/>
                    <a:pt x="96727" y="56365"/>
                    <a:pt x="116741" y="41481"/>
                  </a:cubicBezTo>
                  <a:cubicBezTo>
                    <a:pt x="107371" y="35496"/>
                    <a:pt x="97656" y="30026"/>
                    <a:pt x="87514" y="25462"/>
                  </a:cubicBezTo>
                  <a:cubicBezTo>
                    <a:pt x="76763" y="20661"/>
                    <a:pt x="65518" y="16713"/>
                    <a:pt x="53824" y="15018"/>
                  </a:cubicBezTo>
                  <a:cubicBezTo>
                    <a:pt x="46818" y="14083"/>
                    <a:pt x="39546" y="13946"/>
                    <a:pt x="32702" y="15943"/>
                  </a:cubicBezTo>
                  <a:moveTo>
                    <a:pt x="206086" y="14874"/>
                  </a:moveTo>
                  <a:cubicBezTo>
                    <a:pt x="195155" y="16290"/>
                    <a:pt x="184587" y="19772"/>
                    <a:pt x="174469" y="24061"/>
                  </a:cubicBezTo>
                  <a:cubicBezTo>
                    <a:pt x="163158" y="28876"/>
                    <a:pt x="152395" y="34881"/>
                    <a:pt x="142034" y="41471"/>
                  </a:cubicBezTo>
                  <a:cubicBezTo>
                    <a:pt x="152656" y="49361"/>
                    <a:pt x="162806" y="57873"/>
                    <a:pt x="172488" y="66888"/>
                  </a:cubicBezTo>
                  <a:cubicBezTo>
                    <a:pt x="188854" y="82147"/>
                    <a:pt x="203950" y="98789"/>
                    <a:pt x="217316" y="116741"/>
                  </a:cubicBezTo>
                  <a:cubicBezTo>
                    <a:pt x="225690" y="103565"/>
                    <a:pt x="233145" y="89713"/>
                    <a:pt x="238372" y="74966"/>
                  </a:cubicBezTo>
                  <a:cubicBezTo>
                    <a:pt x="242031" y="64481"/>
                    <a:pt x="244793" y="53459"/>
                    <a:pt x="244375" y="42274"/>
                  </a:cubicBezTo>
                  <a:cubicBezTo>
                    <a:pt x="244076" y="35899"/>
                    <a:pt x="242558" y="29311"/>
                    <a:pt x="238572" y="24185"/>
                  </a:cubicBezTo>
                  <a:cubicBezTo>
                    <a:pt x="235387" y="19987"/>
                    <a:pt x="230636" y="17190"/>
                    <a:pt x="225604" y="15804"/>
                  </a:cubicBezTo>
                  <a:cubicBezTo>
                    <a:pt x="219267" y="14048"/>
                    <a:pt x="212570" y="14103"/>
                    <a:pt x="206086" y="14874"/>
                  </a:cubicBezTo>
                  <a:moveTo>
                    <a:pt x="98771" y="74966"/>
                  </a:moveTo>
                  <a:cubicBezTo>
                    <a:pt x="80776" y="91420"/>
                    <a:pt x="64314" y="109595"/>
                    <a:pt x="50061" y="129395"/>
                  </a:cubicBezTo>
                  <a:cubicBezTo>
                    <a:pt x="57835" y="140204"/>
                    <a:pt x="66283" y="150522"/>
                    <a:pt x="75268" y="160348"/>
                  </a:cubicBezTo>
                  <a:cubicBezTo>
                    <a:pt x="91641" y="178214"/>
                    <a:pt x="109717" y="194557"/>
                    <a:pt x="129393" y="208726"/>
                  </a:cubicBezTo>
                  <a:cubicBezTo>
                    <a:pt x="140073" y="201038"/>
                    <a:pt x="150281" y="192702"/>
                    <a:pt x="160001" y="183829"/>
                  </a:cubicBezTo>
                  <a:cubicBezTo>
                    <a:pt x="178004" y="167377"/>
                    <a:pt x="194461" y="149191"/>
                    <a:pt x="208724" y="129395"/>
                  </a:cubicBezTo>
                  <a:cubicBezTo>
                    <a:pt x="201029" y="118707"/>
                    <a:pt x="192690" y="108491"/>
                    <a:pt x="183811" y="98766"/>
                  </a:cubicBezTo>
                  <a:cubicBezTo>
                    <a:pt x="167362" y="80771"/>
                    <a:pt x="149182" y="64319"/>
                    <a:pt x="129393" y="50061"/>
                  </a:cubicBezTo>
                  <a:cubicBezTo>
                    <a:pt x="118705" y="57746"/>
                    <a:pt x="108496" y="66095"/>
                    <a:pt x="98771" y="74966"/>
                  </a:cubicBezTo>
                  <a:moveTo>
                    <a:pt x="41461" y="142051"/>
                  </a:moveTo>
                  <a:cubicBezTo>
                    <a:pt x="32512" y="156132"/>
                    <a:pt x="24607" y="171000"/>
                    <a:pt x="19362" y="186882"/>
                  </a:cubicBezTo>
                  <a:cubicBezTo>
                    <a:pt x="16149" y="196825"/>
                    <a:pt x="13810" y="207259"/>
                    <a:pt x="14484" y="217769"/>
                  </a:cubicBezTo>
                  <a:cubicBezTo>
                    <a:pt x="14907" y="223787"/>
                    <a:pt x="16524" y="229934"/>
                    <a:pt x="20312" y="234741"/>
                  </a:cubicBezTo>
                  <a:cubicBezTo>
                    <a:pt x="23456" y="238795"/>
                    <a:pt x="28060" y="241541"/>
                    <a:pt x="32958" y="242917"/>
                  </a:cubicBezTo>
                  <a:cubicBezTo>
                    <a:pt x="39602" y="244802"/>
                    <a:pt x="46638" y="244691"/>
                    <a:pt x="53431" y="243819"/>
                  </a:cubicBezTo>
                  <a:cubicBezTo>
                    <a:pt x="63442" y="242426"/>
                    <a:pt x="73147" y="239329"/>
                    <a:pt x="82474" y="235493"/>
                  </a:cubicBezTo>
                  <a:cubicBezTo>
                    <a:pt x="94449" y="230552"/>
                    <a:pt x="105831" y="224271"/>
                    <a:pt x="116739" y="217305"/>
                  </a:cubicBezTo>
                  <a:cubicBezTo>
                    <a:pt x="106418" y="209638"/>
                    <a:pt x="96537" y="201378"/>
                    <a:pt x="87101" y="192646"/>
                  </a:cubicBezTo>
                  <a:cubicBezTo>
                    <a:pt x="70420" y="177188"/>
                    <a:pt x="55060" y="160289"/>
                    <a:pt x="41461" y="142051"/>
                  </a:cubicBezTo>
                  <a:moveTo>
                    <a:pt x="217308" y="142046"/>
                  </a:moveTo>
                  <a:cubicBezTo>
                    <a:pt x="206253" y="156912"/>
                    <a:pt x="194000" y="170878"/>
                    <a:pt x="180816" y="183895"/>
                  </a:cubicBezTo>
                  <a:cubicBezTo>
                    <a:pt x="168690" y="195915"/>
                    <a:pt x="155744" y="207122"/>
                    <a:pt x="142041" y="217308"/>
                  </a:cubicBezTo>
                  <a:cubicBezTo>
                    <a:pt x="155483" y="225885"/>
                    <a:pt x="169663" y="233454"/>
                    <a:pt x="184754" y="238706"/>
                  </a:cubicBezTo>
                  <a:cubicBezTo>
                    <a:pt x="192434" y="241339"/>
                    <a:pt x="200355" y="243416"/>
                    <a:pt x="208455" y="244169"/>
                  </a:cubicBezTo>
                  <a:cubicBezTo>
                    <a:pt x="215601" y="244764"/>
                    <a:pt x="223083" y="244463"/>
                    <a:pt x="229724" y="241491"/>
                  </a:cubicBezTo>
                  <a:cubicBezTo>
                    <a:pt x="234505" y="239393"/>
                    <a:pt x="238552" y="235640"/>
                    <a:pt x="240891" y="230955"/>
                  </a:cubicBezTo>
                  <a:cubicBezTo>
                    <a:pt x="244061" y="224826"/>
                    <a:pt x="244653" y="217744"/>
                    <a:pt x="244352" y="210956"/>
                  </a:cubicBezTo>
                  <a:cubicBezTo>
                    <a:pt x="243881" y="202579"/>
                    <a:pt x="241874" y="194357"/>
                    <a:pt x="239269" y="186403"/>
                  </a:cubicBezTo>
                  <a:cubicBezTo>
                    <a:pt x="234006" y="170701"/>
                    <a:pt x="226190" y="155977"/>
                    <a:pt x="217308" y="142046"/>
                  </a:cubicBezTo>
                  <a:close/>
                  <a:moveTo>
                    <a:pt x="124320" y="93797"/>
                  </a:moveTo>
                  <a:cubicBezTo>
                    <a:pt x="130345" y="92979"/>
                    <a:pt x="136586" y="93617"/>
                    <a:pt x="142267" y="95811"/>
                  </a:cubicBezTo>
                  <a:cubicBezTo>
                    <a:pt x="151746" y="99392"/>
                    <a:pt x="159515" y="107198"/>
                    <a:pt x="163039" y="116698"/>
                  </a:cubicBezTo>
                  <a:cubicBezTo>
                    <a:pt x="167225" y="127636"/>
                    <a:pt x="165619" y="140592"/>
                    <a:pt x="158777" y="150119"/>
                  </a:cubicBezTo>
                  <a:cubicBezTo>
                    <a:pt x="152215" y="159545"/>
                    <a:pt x="140904" y="165481"/>
                    <a:pt x="129395" y="165312"/>
                  </a:cubicBezTo>
                  <a:cubicBezTo>
                    <a:pt x="118642" y="165458"/>
                    <a:pt x="108015" y="160307"/>
                    <a:pt x="101343" y="151890"/>
                  </a:cubicBezTo>
                  <a:cubicBezTo>
                    <a:pt x="94509" y="143526"/>
                    <a:pt x="91915" y="131979"/>
                    <a:pt x="94317" y="121469"/>
                  </a:cubicBezTo>
                  <a:cubicBezTo>
                    <a:pt x="96471" y="111607"/>
                    <a:pt x="103054" y="102858"/>
                    <a:pt x="111876" y="97975"/>
                  </a:cubicBezTo>
                  <a:cubicBezTo>
                    <a:pt x="115733" y="95831"/>
                    <a:pt x="119951" y="94415"/>
                    <a:pt x="124320" y="93797"/>
                  </a:cubicBezTo>
                  <a:moveTo>
                    <a:pt x="127910" y="107867"/>
                  </a:moveTo>
                  <a:cubicBezTo>
                    <a:pt x="122911" y="108214"/>
                    <a:pt x="118061" y="110368"/>
                    <a:pt x="114461" y="113855"/>
                  </a:cubicBezTo>
                  <a:cubicBezTo>
                    <a:pt x="111010" y="117144"/>
                    <a:pt x="108724" y="121613"/>
                    <a:pt x="108035" y="126326"/>
                  </a:cubicBezTo>
                  <a:cubicBezTo>
                    <a:pt x="107295" y="131399"/>
                    <a:pt x="108456" y="136717"/>
                    <a:pt x="111243" y="141022"/>
                  </a:cubicBezTo>
                  <a:cubicBezTo>
                    <a:pt x="113865" y="145117"/>
                    <a:pt x="117902" y="148292"/>
                    <a:pt x="122518" y="149827"/>
                  </a:cubicBezTo>
                  <a:cubicBezTo>
                    <a:pt x="127099" y="151403"/>
                    <a:pt x="132223" y="151335"/>
                    <a:pt x="136766" y="149655"/>
                  </a:cubicBezTo>
                  <a:cubicBezTo>
                    <a:pt x="141882" y="147813"/>
                    <a:pt x="146217" y="143934"/>
                    <a:pt x="148655" y="139074"/>
                  </a:cubicBezTo>
                  <a:cubicBezTo>
                    <a:pt x="151120" y="134224"/>
                    <a:pt x="151655" y="128417"/>
                    <a:pt x="150048" y="123212"/>
                  </a:cubicBezTo>
                  <a:cubicBezTo>
                    <a:pt x="148723" y="118748"/>
                    <a:pt x="145890" y="114759"/>
                    <a:pt x="142133" y="112013"/>
                  </a:cubicBezTo>
                  <a:cubicBezTo>
                    <a:pt x="138079" y="109008"/>
                    <a:pt x="132942" y="107515"/>
                    <a:pt x="127910" y="107867"/>
                  </a:cubicBezTo>
                  <a:close/>
                </a:path>
              </a:pathLst>
            </a:custGeom>
            <a:gradFill>
              <a:gsLst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</a:gradFill>
            <a:ln w="2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ECB54A17-6170-4F2B-8915-493CEEF1356D}"/>
              </a:ext>
            </a:extLst>
          </p:cNvPr>
          <p:cNvGrpSpPr/>
          <p:nvPr/>
        </p:nvGrpSpPr>
        <p:grpSpPr>
          <a:xfrm>
            <a:off x="2421396" y="3116542"/>
            <a:ext cx="7038674" cy="1908313"/>
            <a:chOff x="2576664" y="2353585"/>
            <a:chExt cx="7038674" cy="1908313"/>
          </a:xfrm>
        </p:grpSpPr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93C8BF32-172D-4B7C-ADDF-36F0E05F3E1C}"/>
                </a:ext>
              </a:extLst>
            </p:cNvPr>
            <p:cNvCxnSpPr>
              <a:cxnSpLocks/>
            </p:cNvCxnSpPr>
            <p:nvPr/>
          </p:nvCxnSpPr>
          <p:spPr>
            <a:xfrm>
              <a:off x="2576664" y="2353585"/>
              <a:ext cx="0" cy="190831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7D3F0E77-40AB-4D34-978E-F645FA55FB6A}"/>
                </a:ext>
              </a:extLst>
            </p:cNvPr>
            <p:cNvCxnSpPr>
              <a:cxnSpLocks/>
            </p:cNvCxnSpPr>
            <p:nvPr/>
          </p:nvCxnSpPr>
          <p:spPr>
            <a:xfrm>
              <a:off x="4922888" y="2353585"/>
              <a:ext cx="0" cy="190831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4AC18409-771F-47E6-A506-BC8B0B6D888B}"/>
                </a:ext>
              </a:extLst>
            </p:cNvPr>
            <p:cNvCxnSpPr>
              <a:cxnSpLocks/>
            </p:cNvCxnSpPr>
            <p:nvPr/>
          </p:nvCxnSpPr>
          <p:spPr>
            <a:xfrm>
              <a:off x="7269113" y="2353585"/>
              <a:ext cx="0" cy="190831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0E353812-BF0F-4B44-9C7B-0B1F81859439}"/>
                </a:ext>
              </a:extLst>
            </p:cNvPr>
            <p:cNvCxnSpPr>
              <a:cxnSpLocks/>
            </p:cNvCxnSpPr>
            <p:nvPr/>
          </p:nvCxnSpPr>
          <p:spPr>
            <a:xfrm>
              <a:off x="9615338" y="2353585"/>
              <a:ext cx="0" cy="190831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文本框 82">
            <a:extLst>
              <a:ext uri="{FF2B5EF4-FFF2-40B4-BE49-F238E27FC236}">
                <a16:creationId xmlns:a16="http://schemas.microsoft.com/office/drawing/2014/main" id="{FED4B867-64C0-48DE-84BF-9A3B8098B9A6}"/>
              </a:ext>
            </a:extLst>
          </p:cNvPr>
          <p:cNvSpPr txBox="1"/>
          <p:nvPr/>
        </p:nvSpPr>
        <p:spPr>
          <a:xfrm>
            <a:off x="524213" y="253718"/>
            <a:ext cx="1177584" cy="27084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88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目</a:t>
            </a:r>
            <a:endParaRPr lang="en-US" altLang="zh-CN" sz="8800" spc="400" dirty="0">
              <a:gradFill flip="none" rotWithShape="1">
                <a:gsLst>
                  <a:gs pos="34000">
                    <a:schemeClr val="accent1">
                      <a:lumMod val="5000"/>
                      <a:lumOff val="95000"/>
                    </a:scheme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r>
              <a:rPr lang="zh-CN" altLang="en-US" sz="88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录</a:t>
            </a:r>
          </a:p>
        </p:txBody>
      </p:sp>
      <p:sp>
        <p:nvSpPr>
          <p:cNvPr id="84" name="平行四边形 83">
            <a:extLst>
              <a:ext uri="{FF2B5EF4-FFF2-40B4-BE49-F238E27FC236}">
                <a16:creationId xmlns:a16="http://schemas.microsoft.com/office/drawing/2014/main" id="{892A88C4-7434-48A3-B2E9-824700630C49}"/>
              </a:ext>
            </a:extLst>
          </p:cNvPr>
          <p:cNvSpPr/>
          <p:nvPr/>
        </p:nvSpPr>
        <p:spPr>
          <a:xfrm>
            <a:off x="2477402" y="1421565"/>
            <a:ext cx="2214001" cy="433906"/>
          </a:xfrm>
          <a:prstGeom prst="parallelogram">
            <a:avLst>
              <a:gd name="adj" fmla="val 1278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CONTENTS</a:t>
            </a:r>
            <a:endParaRPr lang="zh-CN" altLang="en-US" sz="2400" spc="6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85" name="图片 84">
            <a:extLst>
              <a:ext uri="{FF2B5EF4-FFF2-40B4-BE49-F238E27FC236}">
                <a16:creationId xmlns:a16="http://schemas.microsoft.com/office/drawing/2014/main" id="{957B4F0D-FFFD-413E-AC58-4C7633C28B6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748525"/>
            <a:ext cx="7208977" cy="243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6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4" presetClass="entr" presetSubtype="5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7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650"/>
                                </p:stCondLst>
                                <p:childTnLst>
                                  <p:par>
                                    <p:cTn id="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13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650"/>
                                </p:stCondLst>
                                <p:childTnLst>
                                  <p:par>
                                    <p:cTn id="22" presetID="2" presetClass="entr" presetSubtype="2" fill="hold" nodeType="afterEffect" p14:presetBounceEnd="6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24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25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nodeType="withEffect" p14:presetBounceEnd="6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28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29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 p14:presetBounceEnd="6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32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33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650"/>
                                </p:stCondLst>
                                <p:childTnLst>
                                  <p:par>
                                    <p:cTn id="3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16" presetClass="entr" presetSubtype="4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42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44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150"/>
                                </p:stCondLst>
                                <p:childTnLst>
                                  <p:par>
                                    <p:cTn id="53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4650"/>
                                </p:stCondLst>
                                <p:childTnLst>
                                  <p:par>
                                    <p:cTn id="62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150"/>
                                </p:stCondLst>
                                <p:childTnLst>
                                  <p:par>
                                    <p:cTn id="71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5650"/>
                                </p:stCondLst>
                                <p:childTnLst>
                                  <p:par>
                                    <p:cTn id="80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3" grpId="0"/>
          <p:bldP spid="8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4" presetClass="entr" presetSubtype="5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7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650"/>
                                </p:stCondLst>
                                <p:childTnLst>
                                  <p:par>
                                    <p:cTn id="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13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650"/>
                                </p:stCondLst>
                                <p:childTnLst>
                                  <p:par>
                                    <p:cTn id="22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650"/>
                                </p:stCondLst>
                                <p:childTnLst>
                                  <p:par>
                                    <p:cTn id="3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16" presetClass="entr" presetSubtype="4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42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44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150"/>
                                </p:stCondLst>
                                <p:childTnLst>
                                  <p:par>
                                    <p:cTn id="53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4650"/>
                                </p:stCondLst>
                                <p:childTnLst>
                                  <p:par>
                                    <p:cTn id="62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150"/>
                                </p:stCondLst>
                                <p:childTnLst>
                                  <p:par>
                                    <p:cTn id="71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5650"/>
                                </p:stCondLst>
                                <p:childTnLst>
                                  <p:par>
                                    <p:cTn id="80" presetID="23" presetClass="entr" presetSubtype="3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3" presetClass="entr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3" grpId="0"/>
          <p:bldP spid="84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8C60DA46-6238-A24D-5CF8-988135D0023A}"/>
              </a:ext>
            </a:extLst>
          </p:cNvPr>
          <p:cNvSpPr/>
          <p:nvPr/>
        </p:nvSpPr>
        <p:spPr>
          <a:xfrm>
            <a:off x="8436462" y="1984248"/>
            <a:ext cx="3008911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 algn="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255A0409-09C4-F006-13DE-8F4A5C59A679}"/>
              </a:ext>
            </a:extLst>
          </p:cNvPr>
          <p:cNvSpPr/>
          <p:nvPr/>
        </p:nvSpPr>
        <p:spPr>
          <a:xfrm>
            <a:off x="8403094" y="4235890"/>
            <a:ext cx="3008911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 algn="r"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ED5CE93-6A55-48C7-AACD-1E80894194CE}"/>
              </a:ext>
            </a:extLst>
          </p:cNvPr>
          <p:cNvGrpSpPr/>
          <p:nvPr/>
        </p:nvGrpSpPr>
        <p:grpSpPr>
          <a:xfrm>
            <a:off x="3399837" y="2288851"/>
            <a:ext cx="5392327" cy="2778449"/>
            <a:chOff x="3399837" y="2288851"/>
            <a:chExt cx="5392327" cy="2778449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6A814F58-5D81-1F5A-127F-42BE3C91C0C3}"/>
                </a:ext>
              </a:extLst>
            </p:cNvPr>
            <p:cNvSpPr/>
            <p:nvPr/>
          </p:nvSpPr>
          <p:spPr>
            <a:xfrm>
              <a:off x="3399837" y="2288851"/>
              <a:ext cx="2778449" cy="2778449"/>
            </a:xfrm>
            <a:prstGeom prst="ellipse">
              <a:avLst/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wrap="square" rIns="1080000" rtlCol="0" anchor="ctr">
              <a:no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A2397258-281C-3E05-FEC3-28ECDA9D7B74}"/>
                </a:ext>
              </a:extLst>
            </p:cNvPr>
            <p:cNvSpPr/>
            <p:nvPr/>
          </p:nvSpPr>
          <p:spPr>
            <a:xfrm>
              <a:off x="6013715" y="2288851"/>
              <a:ext cx="2778449" cy="2778449"/>
            </a:xfrm>
            <a:prstGeom prst="ellipse">
              <a:avLst/>
            </a:prstGeom>
            <a:gradFill flip="none" rotWithShape="1">
              <a:gsLst>
                <a:gs pos="48000">
                  <a:srgbClr val="0FA9DD">
                    <a:alpha val="0"/>
                  </a:srgbClr>
                </a:gs>
                <a:gs pos="0">
                  <a:srgbClr val="0145AF"/>
                </a:gs>
                <a:gs pos="100000">
                  <a:srgbClr val="19EFFE">
                    <a:alpha val="7000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wrap="square" lIns="1080000" rtlCol="0" anchor="ctr">
              <a:no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</p:grp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plan 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风险评估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67DBEEA-2DC7-AC79-9903-AB40B5126C72}"/>
              </a:ext>
            </a:extLst>
          </p:cNvPr>
          <p:cNvSpPr/>
          <p:nvPr/>
        </p:nvSpPr>
        <p:spPr>
          <a:xfrm>
            <a:off x="4881645" y="2463720"/>
            <a:ext cx="2428711" cy="2428711"/>
          </a:xfrm>
          <a:prstGeom prst="ellipse">
            <a:avLst/>
          </a:prstGeom>
          <a:gradFill flip="none" rotWithShape="1">
            <a:gsLst>
              <a:gs pos="20000">
                <a:srgbClr val="024CA6"/>
              </a:gs>
              <a:gs pos="80000">
                <a:srgbClr val="19EFFE"/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50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rgbClr val="19EFFE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</a:t>
            </a:r>
            <a:endParaRPr lang="en-US" altLang="zh-CN" sz="32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algn="ctr"/>
            <a:r>
              <a: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标题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8BC6728E-384E-C3BD-0AB3-DFA0794D1955}"/>
              </a:ext>
            </a:extLst>
          </p:cNvPr>
          <p:cNvSpPr/>
          <p:nvPr/>
        </p:nvSpPr>
        <p:spPr>
          <a:xfrm>
            <a:off x="740663" y="1984248"/>
            <a:ext cx="3008911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17C6632F-C80F-4919-25C7-28B69E8FCA67}"/>
              </a:ext>
            </a:extLst>
          </p:cNvPr>
          <p:cNvSpPr/>
          <p:nvPr/>
        </p:nvSpPr>
        <p:spPr>
          <a:xfrm>
            <a:off x="707295" y="4235890"/>
            <a:ext cx="3008911" cy="166282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t" anchorCtr="0"/>
          <a:lstStyle/>
          <a:p>
            <a:pPr>
              <a:lnSpc>
                <a:spcPct val="150000"/>
              </a:lnSpc>
            </a:pPr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请输入标题</a:t>
            </a:r>
            <a:endParaRPr lang="en-US" altLang="zh-CN" sz="20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单击此处输入正文，请尽量言简意赅的阐述观点</a:t>
            </a:r>
          </a:p>
        </p:txBody>
      </p:sp>
    </p:spTree>
    <p:extLst>
      <p:ext uri="{BB962C8B-B14F-4D97-AF65-F5344CB8AC3E}">
        <p14:creationId xmlns:p14="http://schemas.microsoft.com/office/powerpoint/2010/main" val="508767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/>
      <p:bldP spid="5" grpId="0" animBg="1"/>
      <p:bldP spid="12" grpId="0" animBg="1"/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8298B46-3FD4-C9D5-04C9-584665B23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802" y="748525"/>
            <a:ext cx="9732396" cy="24333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0FCA5D-50C0-CAD1-2D14-19C4350BF79B}"/>
              </a:ext>
            </a:extLst>
          </p:cNvPr>
          <p:cNvSpPr txBox="1"/>
          <p:nvPr/>
        </p:nvSpPr>
        <p:spPr>
          <a:xfrm>
            <a:off x="3098791" y="338388"/>
            <a:ext cx="5994418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zh-CN" altLang="en-US" sz="9600" spc="400" dirty="0"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投融回报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05D042-6633-4662-9B53-B49D49EA3EEA}"/>
              </a:ext>
            </a:extLst>
          </p:cNvPr>
          <p:cNvSpPr txBox="1"/>
          <p:nvPr/>
        </p:nvSpPr>
        <p:spPr>
          <a:xfrm flipH="1">
            <a:off x="2618392" y="2445245"/>
            <a:ext cx="6955217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ctr">
              <a:defRPr/>
            </a:pPr>
            <a:r>
              <a:rPr lang="en-US" altLang="zh-CN" spc="4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investment and financing returns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446C4-6AD5-FF5D-0007-112484D2DC10}"/>
              </a:ext>
            </a:extLst>
          </p:cNvPr>
          <p:cNvSpPr txBox="1"/>
          <p:nvPr/>
        </p:nvSpPr>
        <p:spPr>
          <a:xfrm>
            <a:off x="2582334" y="2990519"/>
            <a:ext cx="7027333" cy="586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Thank you for your attention.Thank you for your support. Thank you for coming.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 Fill in the information you need here.Fill in the information you need here.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here.Thank you for your attention. HTTPs://www.51miz.com/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BF96B1-2D9E-9F02-404C-2F5F54C16186}"/>
              </a:ext>
            </a:extLst>
          </p:cNvPr>
          <p:cNvSpPr txBox="1"/>
          <p:nvPr/>
        </p:nvSpPr>
        <p:spPr>
          <a:xfrm>
            <a:off x="3877140" y="4004984"/>
            <a:ext cx="44377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PART FIVE</a:t>
            </a:r>
            <a:endParaRPr kumimoji="0" lang="zh-CN" altLang="en-US" sz="2400" b="0" i="0" u="none" strike="noStrike" kern="1200" cap="none" spc="400" normalizeH="0" baseline="0" noProof="0" dirty="0">
              <a:ln>
                <a:noFill/>
              </a:ln>
              <a:gradFill flip="none" rotWithShape="1">
                <a:gsLst>
                  <a:gs pos="34000">
                    <a:srgbClr val="156082">
                      <a:lumMod val="5000"/>
                      <a:lumOff val="95000"/>
                    </a:srgb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142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5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2538824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>
              <a:defRPr/>
            </a:pPr>
            <a:r>
              <a:rPr lang="en-US" altLang="zh-CN" sz="12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investment and financing returns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资金规划</a:t>
            </a:r>
          </a:p>
        </p:txBody>
      </p:sp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A69F87A3-001A-0025-B5E2-9B60FA0F7C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1444652"/>
              </p:ext>
            </p:extLst>
          </p:nvPr>
        </p:nvGraphicFramePr>
        <p:xfrm>
          <a:off x="5473700" y="1574800"/>
          <a:ext cx="6553199" cy="436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椭圆 8">
            <a:extLst>
              <a:ext uri="{FF2B5EF4-FFF2-40B4-BE49-F238E27FC236}">
                <a16:creationId xmlns:a16="http://schemas.microsoft.com/office/drawing/2014/main" id="{C200E6E8-EDCC-C983-62F2-DD89FAFBF814}"/>
              </a:ext>
            </a:extLst>
          </p:cNvPr>
          <p:cNvSpPr/>
          <p:nvPr/>
        </p:nvSpPr>
        <p:spPr>
          <a:xfrm>
            <a:off x="7545640" y="2554541"/>
            <a:ext cx="2409317" cy="2409317"/>
          </a:xfrm>
          <a:prstGeom prst="ellipse">
            <a:avLst/>
          </a:prstGeom>
          <a:gradFill flip="none" rotWithShape="1">
            <a:gsLst>
              <a:gs pos="48000">
                <a:srgbClr val="0FA9DD">
                  <a:alpha val="0"/>
                </a:srgbClr>
              </a:gs>
              <a:gs pos="0">
                <a:srgbClr val="0145AF"/>
              </a:gs>
              <a:gs pos="100000">
                <a:srgbClr val="19EFFE">
                  <a:alpha val="7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rtlCol="0" anchor="ctr">
            <a:noAutofit/>
          </a:bodyPr>
          <a:lstStyle/>
          <a:p>
            <a:pPr algn="ctr"/>
            <a:r>
              <a: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输入标题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409AAABD-F737-0299-4701-CE06F730E04D}"/>
              </a:ext>
            </a:extLst>
          </p:cNvPr>
          <p:cNvSpPr/>
          <p:nvPr/>
        </p:nvSpPr>
        <p:spPr>
          <a:xfrm>
            <a:off x="1095916" y="5180584"/>
            <a:ext cx="1401492" cy="57251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0000">
                <a:srgbClr val="024CA6"/>
              </a:gs>
              <a:gs pos="80000">
                <a:srgbClr val="19EFFE"/>
              </a:gs>
            </a:gsLst>
            <a:lin ang="162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10000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关键字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A6A4FF1E-A2FD-E45E-AC13-FC148A0CFF32}"/>
              </a:ext>
            </a:extLst>
          </p:cNvPr>
          <p:cNvSpPr/>
          <p:nvPr/>
        </p:nvSpPr>
        <p:spPr>
          <a:xfrm>
            <a:off x="2934435" y="5180584"/>
            <a:ext cx="1401492" cy="57251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0000">
                <a:srgbClr val="024CA6"/>
              </a:gs>
              <a:gs pos="80000">
                <a:srgbClr val="19EFFE"/>
              </a:gs>
            </a:gsLst>
            <a:lin ang="162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10000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关键字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FF6C88A0-DD81-471E-F628-5000B0DE2E69}"/>
              </a:ext>
            </a:extLst>
          </p:cNvPr>
          <p:cNvSpPr/>
          <p:nvPr/>
        </p:nvSpPr>
        <p:spPr>
          <a:xfrm>
            <a:off x="4772954" y="5180584"/>
            <a:ext cx="1401492" cy="57251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0000">
                <a:srgbClr val="024CA6"/>
              </a:gs>
              <a:gs pos="80000">
                <a:srgbClr val="19EFFE"/>
              </a:gs>
            </a:gsLst>
            <a:lin ang="162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10000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关键字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31E3764-15BF-9D85-AABC-D43145C62F99}"/>
              </a:ext>
            </a:extLst>
          </p:cNvPr>
          <p:cNvSpPr txBox="1"/>
          <p:nvPr/>
        </p:nvSpPr>
        <p:spPr>
          <a:xfrm>
            <a:off x="1092917" y="3306139"/>
            <a:ext cx="5081529" cy="1493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请输入标题</a:t>
            </a:r>
            <a:endParaRPr kumimoji="0" lang="en-US" altLang="zh-CN" sz="2000" b="0" i="0" u="none" strike="noStrike" kern="1200" cap="none" spc="300" normalizeH="0" baseline="0" noProof="0" dirty="0">
              <a:ln>
                <a:noFill/>
              </a:ln>
              <a:gradFill flip="none" rotWithShape="1">
                <a:gsLst>
                  <a:gs pos="0">
                    <a:srgbClr val="8797ED"/>
                  </a:gs>
                  <a:gs pos="56000">
                    <a:srgbClr val="156082">
                      <a:lumMod val="5000"/>
                      <a:lumOff val="95000"/>
                    </a:srgb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18FC3AE-C623-C74D-32C5-6CBFDAF33EA8}"/>
              </a:ext>
            </a:extLst>
          </p:cNvPr>
          <p:cNvGrpSpPr/>
          <p:nvPr/>
        </p:nvGrpSpPr>
        <p:grpSpPr>
          <a:xfrm>
            <a:off x="1092918" y="1682647"/>
            <a:ext cx="1841518" cy="1519588"/>
            <a:chOff x="1092918" y="1682647"/>
            <a:chExt cx="1841518" cy="151958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63A22CD-2B01-7A17-7E1D-D62AB9BA0128}"/>
                </a:ext>
              </a:extLst>
            </p:cNvPr>
            <p:cNvSpPr txBox="1"/>
            <p:nvPr/>
          </p:nvSpPr>
          <p:spPr>
            <a:xfrm>
              <a:off x="1137064" y="1682647"/>
              <a:ext cx="1398594" cy="4883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6B3DE7B-A34B-5E27-8151-01BFA9A0CA8F}"/>
                </a:ext>
              </a:extLst>
            </p:cNvPr>
            <p:cNvSpPr txBox="1"/>
            <p:nvPr/>
          </p:nvSpPr>
          <p:spPr>
            <a:xfrm>
              <a:off x="1092918" y="2094239"/>
              <a:ext cx="1841518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6600" b="1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25</a:t>
              </a:r>
              <a:r>
                <a:rPr lang="en-US" altLang="zh-CN" sz="3200" b="1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%</a:t>
              </a:r>
              <a:endPara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8C0C786D-BCA7-3BF5-F83B-50CE0B003FA2}"/>
              </a:ext>
            </a:extLst>
          </p:cNvPr>
          <p:cNvGrpSpPr/>
          <p:nvPr/>
        </p:nvGrpSpPr>
        <p:grpSpPr>
          <a:xfrm>
            <a:off x="3306902" y="1677849"/>
            <a:ext cx="2166796" cy="1519588"/>
            <a:chOff x="3306902" y="1677849"/>
            <a:chExt cx="2166796" cy="1519588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A6CD88F-1A82-E53B-E40E-645DC88C84DC}"/>
                </a:ext>
              </a:extLst>
            </p:cNvPr>
            <p:cNvSpPr txBox="1"/>
            <p:nvPr/>
          </p:nvSpPr>
          <p:spPr>
            <a:xfrm>
              <a:off x="3351048" y="1677849"/>
              <a:ext cx="1398594" cy="4883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FEFB492B-FBF3-EE35-7D31-724BA97A1FE7}"/>
                </a:ext>
              </a:extLst>
            </p:cNvPr>
            <p:cNvSpPr txBox="1"/>
            <p:nvPr/>
          </p:nvSpPr>
          <p:spPr>
            <a:xfrm>
              <a:off x="3306902" y="2089441"/>
              <a:ext cx="2166796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6600" b="1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69.6</a:t>
              </a:r>
              <a:r>
                <a:rPr lang="en-US" altLang="zh-CN" sz="3200" b="1" spc="2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%</a:t>
              </a:r>
              <a:endPara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018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000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1000"/>
                                        <p:tgtEl>
                                          <p:spTgt spid="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1000"/>
                                        <p:tgtEl>
                                          <p:spTgt spid="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1000"/>
                                        <p:tgtEl>
                                          <p:spTgt spid="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1000"/>
                                        <p:tgtEl>
                                          <p:spTgt spid="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500"/>
                            </p:stCondLst>
                            <p:childTnLst>
                              <p:par>
                                <p:cTn id="5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8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9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Graphic spid="8" grpId="0">
        <p:bldSub>
          <a:bldChart bld="category"/>
        </p:bldSub>
      </p:bldGraphic>
      <p:bldP spid="9" grpId="0" animBg="1"/>
      <p:bldP spid="10" grpId="0" animBg="1"/>
      <p:bldP spid="11" grpId="0" animBg="1"/>
      <p:bldP spid="12" grpId="0" animBg="1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86870D4F-5C43-76ED-08DB-E51BA741177D}"/>
              </a:ext>
            </a:extLst>
          </p:cNvPr>
          <p:cNvGrpSpPr/>
          <p:nvPr/>
        </p:nvGrpSpPr>
        <p:grpSpPr>
          <a:xfrm>
            <a:off x="670560" y="2374900"/>
            <a:ext cx="10850879" cy="1281684"/>
            <a:chOff x="670560" y="2527300"/>
            <a:chExt cx="10850879" cy="1281684"/>
          </a:xfrm>
        </p:grpSpPr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A6ADEAAD-A374-2430-63EB-F5D8564D1ABD}"/>
                </a:ext>
              </a:extLst>
            </p:cNvPr>
            <p:cNvSpPr/>
            <p:nvPr/>
          </p:nvSpPr>
          <p:spPr>
            <a:xfrm>
              <a:off x="670560" y="2653284"/>
              <a:ext cx="10850879" cy="1155700"/>
            </a:xfrm>
            <a:custGeom>
              <a:avLst/>
              <a:gdLst>
                <a:gd name="connsiteX0" fmla="*/ 6267224 w 10850879"/>
                <a:gd name="connsiteY0" fmla="*/ 0 h 1155700"/>
                <a:gd name="connsiteX1" fmla="*/ 8047347 w 10850879"/>
                <a:gd name="connsiteY1" fmla="*/ 0 h 1155700"/>
                <a:gd name="connsiteX2" fmla="*/ 10850879 w 10850879"/>
                <a:gd name="connsiteY2" fmla="*/ 1155700 h 1155700"/>
                <a:gd name="connsiteX3" fmla="*/ 7759486 w 10850879"/>
                <a:gd name="connsiteY3" fmla="*/ 1155700 h 1155700"/>
                <a:gd name="connsiteX4" fmla="*/ 4912134 w 10850879"/>
                <a:gd name="connsiteY4" fmla="*/ 0 h 1155700"/>
                <a:gd name="connsiteX5" fmla="*/ 5938745 w 10850879"/>
                <a:gd name="connsiteY5" fmla="*/ 0 h 1155700"/>
                <a:gd name="connsiteX6" fmla="*/ 7113892 w 10850879"/>
                <a:gd name="connsiteY6" fmla="*/ 1155700 h 1155700"/>
                <a:gd name="connsiteX7" fmla="*/ 3736987 w 10850879"/>
                <a:gd name="connsiteY7" fmla="*/ 1155700 h 1155700"/>
                <a:gd name="connsiteX8" fmla="*/ 2803532 w 10850879"/>
                <a:gd name="connsiteY8" fmla="*/ 0 h 1155700"/>
                <a:gd name="connsiteX9" fmla="*/ 4583656 w 10850879"/>
                <a:gd name="connsiteY9" fmla="*/ 0 h 1155700"/>
                <a:gd name="connsiteX10" fmla="*/ 3091393 w 10850879"/>
                <a:gd name="connsiteY10" fmla="*/ 1155700 h 1155700"/>
                <a:gd name="connsiteX11" fmla="*/ 0 w 10850879"/>
                <a:gd name="connsiteY11" fmla="*/ 1155700 h 115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50879" h="1155700">
                  <a:moveTo>
                    <a:pt x="6267224" y="0"/>
                  </a:moveTo>
                  <a:lnTo>
                    <a:pt x="8047347" y="0"/>
                  </a:lnTo>
                  <a:lnTo>
                    <a:pt x="10850879" y="1155700"/>
                  </a:lnTo>
                  <a:lnTo>
                    <a:pt x="7759486" y="1155700"/>
                  </a:lnTo>
                  <a:close/>
                  <a:moveTo>
                    <a:pt x="4912134" y="0"/>
                  </a:moveTo>
                  <a:lnTo>
                    <a:pt x="5938745" y="0"/>
                  </a:lnTo>
                  <a:lnTo>
                    <a:pt x="7113892" y="1155700"/>
                  </a:lnTo>
                  <a:lnTo>
                    <a:pt x="3736987" y="1155700"/>
                  </a:lnTo>
                  <a:close/>
                  <a:moveTo>
                    <a:pt x="2803532" y="0"/>
                  </a:moveTo>
                  <a:lnTo>
                    <a:pt x="4583656" y="0"/>
                  </a:lnTo>
                  <a:lnTo>
                    <a:pt x="3091393" y="1155700"/>
                  </a:lnTo>
                  <a:lnTo>
                    <a:pt x="0" y="1155700"/>
                  </a:lnTo>
                  <a:close/>
                </a:path>
              </a:pathLst>
            </a:custGeom>
            <a:noFill/>
            <a:ln>
              <a:gradFill>
                <a:gsLst>
                  <a:gs pos="28000">
                    <a:srgbClr val="19EFFE">
                      <a:alpha val="0"/>
                    </a:srgbClr>
                  </a:gs>
                  <a:gs pos="100000">
                    <a:srgbClr val="19EFFE">
                      <a:alpha val="4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B11EB59-564D-0151-8711-A8F46E16F588}"/>
                </a:ext>
              </a:extLst>
            </p:cNvPr>
            <p:cNvSpPr/>
            <p:nvPr/>
          </p:nvSpPr>
          <p:spPr>
            <a:xfrm>
              <a:off x="670560" y="2527300"/>
              <a:ext cx="10850879" cy="1155700"/>
            </a:xfrm>
            <a:custGeom>
              <a:avLst/>
              <a:gdLst>
                <a:gd name="connsiteX0" fmla="*/ 6267224 w 10850879"/>
                <a:gd name="connsiteY0" fmla="*/ 0 h 1155700"/>
                <a:gd name="connsiteX1" fmla="*/ 8047347 w 10850879"/>
                <a:gd name="connsiteY1" fmla="*/ 0 h 1155700"/>
                <a:gd name="connsiteX2" fmla="*/ 10850879 w 10850879"/>
                <a:gd name="connsiteY2" fmla="*/ 1155700 h 1155700"/>
                <a:gd name="connsiteX3" fmla="*/ 7759486 w 10850879"/>
                <a:gd name="connsiteY3" fmla="*/ 1155700 h 1155700"/>
                <a:gd name="connsiteX4" fmla="*/ 4912134 w 10850879"/>
                <a:gd name="connsiteY4" fmla="*/ 0 h 1155700"/>
                <a:gd name="connsiteX5" fmla="*/ 5938745 w 10850879"/>
                <a:gd name="connsiteY5" fmla="*/ 0 h 1155700"/>
                <a:gd name="connsiteX6" fmla="*/ 7113892 w 10850879"/>
                <a:gd name="connsiteY6" fmla="*/ 1155700 h 1155700"/>
                <a:gd name="connsiteX7" fmla="*/ 3736987 w 10850879"/>
                <a:gd name="connsiteY7" fmla="*/ 1155700 h 1155700"/>
                <a:gd name="connsiteX8" fmla="*/ 2803532 w 10850879"/>
                <a:gd name="connsiteY8" fmla="*/ 0 h 1155700"/>
                <a:gd name="connsiteX9" fmla="*/ 4583656 w 10850879"/>
                <a:gd name="connsiteY9" fmla="*/ 0 h 1155700"/>
                <a:gd name="connsiteX10" fmla="*/ 3091393 w 10850879"/>
                <a:gd name="connsiteY10" fmla="*/ 1155700 h 1155700"/>
                <a:gd name="connsiteX11" fmla="*/ 0 w 10850879"/>
                <a:gd name="connsiteY11" fmla="*/ 1155700 h 115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50879" h="1155700">
                  <a:moveTo>
                    <a:pt x="6267224" y="0"/>
                  </a:moveTo>
                  <a:lnTo>
                    <a:pt x="8047347" y="0"/>
                  </a:lnTo>
                  <a:lnTo>
                    <a:pt x="10850879" y="1155700"/>
                  </a:lnTo>
                  <a:lnTo>
                    <a:pt x="7759486" y="1155700"/>
                  </a:lnTo>
                  <a:close/>
                  <a:moveTo>
                    <a:pt x="4912134" y="0"/>
                  </a:moveTo>
                  <a:lnTo>
                    <a:pt x="5938745" y="0"/>
                  </a:lnTo>
                  <a:lnTo>
                    <a:pt x="7113892" y="1155700"/>
                  </a:lnTo>
                  <a:lnTo>
                    <a:pt x="3736987" y="1155700"/>
                  </a:lnTo>
                  <a:close/>
                  <a:moveTo>
                    <a:pt x="2803532" y="0"/>
                  </a:moveTo>
                  <a:lnTo>
                    <a:pt x="4583656" y="0"/>
                  </a:lnTo>
                  <a:lnTo>
                    <a:pt x="3091393" y="1155700"/>
                  </a:lnTo>
                  <a:lnTo>
                    <a:pt x="0" y="1155700"/>
                  </a:lnTo>
                  <a:close/>
                </a:path>
              </a:pathLst>
            </a:custGeom>
            <a:gradFill flip="none" rotWithShape="1">
              <a:gsLst>
                <a:gs pos="16000">
                  <a:srgbClr val="0AE3FE">
                    <a:alpha val="40000"/>
                  </a:srgbClr>
                </a:gs>
                <a:gs pos="85000">
                  <a:srgbClr val="0AE3FE">
                    <a:alpha val="0"/>
                  </a:srgbClr>
                </a:gs>
              </a:gsLst>
              <a:lin ang="16200000" scaled="1"/>
              <a:tileRect/>
            </a:gradFill>
            <a:ln>
              <a:gradFill>
                <a:gsLst>
                  <a:gs pos="28000">
                    <a:srgbClr val="19EFFE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2538824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investment and financing returns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天使投资</a:t>
            </a: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379369A5-44FB-4B20-9E8D-859DEE016D4B}"/>
              </a:ext>
            </a:extLst>
          </p:cNvPr>
          <p:cNvGrpSpPr/>
          <p:nvPr/>
        </p:nvGrpSpPr>
        <p:grpSpPr>
          <a:xfrm>
            <a:off x="1284974" y="3948684"/>
            <a:ext cx="9622052" cy="572516"/>
            <a:chOff x="1284974" y="3948684"/>
            <a:chExt cx="9622052" cy="572516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162B9B98-2924-A85A-8D8D-AE8DB267ED59}"/>
                </a:ext>
              </a:extLst>
            </p:cNvPr>
            <p:cNvSpPr/>
            <p:nvPr/>
          </p:nvSpPr>
          <p:spPr>
            <a:xfrm>
              <a:off x="1284974" y="3948684"/>
              <a:ext cx="1879600" cy="572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6200000" scaled="1"/>
              <a:tileRect/>
            </a:gradFill>
            <a:ln>
              <a:gradFill flip="none" rotWithShape="1">
                <a:gsLst>
                  <a:gs pos="0">
                    <a:srgbClr val="19EFFE"/>
                  </a:gs>
                  <a:gs pos="100000">
                    <a:schemeClr val="accent1">
                      <a:lumMod val="45000"/>
                      <a:lumOff val="55000"/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输入标题</a:t>
              </a:r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1E647E3A-2795-9A9C-69BD-A8778969FD71}"/>
                </a:ext>
              </a:extLst>
            </p:cNvPr>
            <p:cNvSpPr/>
            <p:nvPr/>
          </p:nvSpPr>
          <p:spPr>
            <a:xfrm>
              <a:off x="5156200" y="3948684"/>
              <a:ext cx="1879600" cy="572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6200000" scaled="1"/>
              <a:tileRect/>
            </a:gradFill>
            <a:ln>
              <a:gradFill flip="none" rotWithShape="1">
                <a:gsLst>
                  <a:gs pos="0">
                    <a:srgbClr val="19EFFE"/>
                  </a:gs>
                  <a:gs pos="100000">
                    <a:schemeClr val="accent1">
                      <a:lumMod val="45000"/>
                      <a:lumOff val="55000"/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输入标题</a:t>
              </a: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D4FA7C05-6F89-0EAC-8DE3-6C1E0C708A3F}"/>
                </a:ext>
              </a:extLst>
            </p:cNvPr>
            <p:cNvSpPr/>
            <p:nvPr/>
          </p:nvSpPr>
          <p:spPr>
            <a:xfrm>
              <a:off x="9027426" y="3948684"/>
              <a:ext cx="1879600" cy="57251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0000">
                  <a:srgbClr val="024CA6"/>
                </a:gs>
                <a:gs pos="80000">
                  <a:srgbClr val="19EFFE"/>
                </a:gs>
              </a:gsLst>
              <a:lin ang="16200000" scaled="1"/>
              <a:tileRect/>
            </a:gradFill>
            <a:ln>
              <a:gradFill flip="none" rotWithShape="1">
                <a:gsLst>
                  <a:gs pos="0">
                    <a:srgbClr val="19EFFE"/>
                  </a:gs>
                  <a:gs pos="100000">
                    <a:schemeClr val="accent1">
                      <a:lumMod val="45000"/>
                      <a:lumOff val="55000"/>
                      <a:alpha val="0"/>
                    </a:schemeClr>
                  </a:gs>
                </a:gsLst>
                <a:lin ang="54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输入标题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3BB37437-2EF4-E96A-1F92-7FB4989E7530}"/>
              </a:ext>
            </a:extLst>
          </p:cNvPr>
          <p:cNvGrpSpPr/>
          <p:nvPr/>
        </p:nvGrpSpPr>
        <p:grpSpPr>
          <a:xfrm>
            <a:off x="1848837" y="1281604"/>
            <a:ext cx="8494326" cy="1674884"/>
            <a:chOff x="1848837" y="1281604"/>
            <a:chExt cx="8494326" cy="1674884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98DC39A1-6195-DEA0-7088-BF7F6D067EE6}"/>
                </a:ext>
              </a:extLst>
            </p:cNvPr>
            <p:cNvGrpSpPr/>
            <p:nvPr/>
          </p:nvGrpSpPr>
          <p:grpSpPr>
            <a:xfrm>
              <a:off x="4926076" y="1281604"/>
              <a:ext cx="2339848" cy="1674884"/>
              <a:chOff x="4966019" y="1281604"/>
              <a:chExt cx="2339848" cy="1674884"/>
            </a:xfrm>
          </p:grpSpPr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1BFB136E-4843-BC4C-B352-DA70A142364C}"/>
                  </a:ext>
                </a:extLst>
              </p:cNvPr>
              <p:cNvSpPr txBox="1"/>
              <p:nvPr/>
            </p:nvSpPr>
            <p:spPr>
              <a:xfrm>
                <a:off x="5029202" y="1281604"/>
                <a:ext cx="2213483" cy="14465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88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62</a:t>
                </a:r>
                <a:r>
                  <a:rPr lang="en-US" altLang="zh-CN" sz="32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%</a:t>
                </a:r>
                <a:endParaRPr kumimoji="0" lang="zh-CN" altLang="en-US" sz="3200" b="1" i="0" u="none" strike="noStrike" kern="1200" cap="none" spc="2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168C163D-D981-2778-AE65-D78A9C2DB871}"/>
                  </a:ext>
                </a:extLst>
              </p:cNvPr>
              <p:cNvSpPr txBox="1"/>
              <p:nvPr/>
            </p:nvSpPr>
            <p:spPr>
              <a:xfrm>
                <a:off x="4966019" y="2571190"/>
                <a:ext cx="2339848" cy="385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单击此处输入正文</a:t>
                </a: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D3FD2FB3-4841-00E7-127E-25E4289B1033}"/>
                </a:ext>
              </a:extLst>
            </p:cNvPr>
            <p:cNvGrpSpPr/>
            <p:nvPr/>
          </p:nvGrpSpPr>
          <p:grpSpPr>
            <a:xfrm>
              <a:off x="8003315" y="1609250"/>
              <a:ext cx="2339848" cy="1347238"/>
              <a:chOff x="8043258" y="1609250"/>
              <a:chExt cx="2339848" cy="1347238"/>
            </a:xfrm>
          </p:grpSpPr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F0A58AC7-F8B5-3B7D-0182-B5D0D34D0355}"/>
                  </a:ext>
                </a:extLst>
              </p:cNvPr>
              <p:cNvSpPr txBox="1"/>
              <p:nvPr/>
            </p:nvSpPr>
            <p:spPr>
              <a:xfrm>
                <a:off x="8106441" y="1609250"/>
                <a:ext cx="2213483" cy="11079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66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23</a:t>
                </a:r>
                <a:r>
                  <a:rPr lang="en-US" altLang="zh-CN" sz="32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%</a:t>
                </a:r>
                <a:endParaRPr kumimoji="0" lang="zh-CN" altLang="en-US" sz="3200" b="1" i="0" u="none" strike="noStrike" kern="1200" cap="none" spc="2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8EEA2F33-DDF8-E912-2722-E4B041A60A2A}"/>
                  </a:ext>
                </a:extLst>
              </p:cNvPr>
              <p:cNvSpPr txBox="1"/>
              <p:nvPr/>
            </p:nvSpPr>
            <p:spPr>
              <a:xfrm>
                <a:off x="8043258" y="2571190"/>
                <a:ext cx="2339848" cy="385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单击此处输入正文</a:t>
                </a:r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A1D0A424-D67D-B401-F088-7430A7BF0FBB}"/>
                </a:ext>
              </a:extLst>
            </p:cNvPr>
            <p:cNvGrpSpPr/>
            <p:nvPr/>
          </p:nvGrpSpPr>
          <p:grpSpPr>
            <a:xfrm>
              <a:off x="1848837" y="1566902"/>
              <a:ext cx="2339848" cy="1389586"/>
              <a:chOff x="1888780" y="1566902"/>
              <a:chExt cx="2339848" cy="1389586"/>
            </a:xfrm>
          </p:grpSpPr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B6DAE929-BDAE-9D0A-00D4-AE5BC978B80E}"/>
                  </a:ext>
                </a:extLst>
              </p:cNvPr>
              <p:cNvSpPr txBox="1"/>
              <p:nvPr/>
            </p:nvSpPr>
            <p:spPr>
              <a:xfrm>
                <a:off x="1951963" y="1566902"/>
                <a:ext cx="2213483" cy="11079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66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25</a:t>
                </a:r>
                <a:r>
                  <a:rPr lang="en-US" altLang="zh-CN" sz="3200" b="1" spc="2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rgbClr val="156082">
                            <a:lumMod val="5000"/>
                            <a:lumOff val="95000"/>
                          </a:srgb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%</a:t>
                </a:r>
                <a:endParaRPr kumimoji="0" lang="zh-CN" altLang="en-US" sz="3200" b="1" i="0" u="none" strike="noStrike" kern="1200" cap="none" spc="2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endParaRPr>
              </a:p>
            </p:txBody>
          </p:sp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5CF8BAE7-AB62-EEEF-6FF3-106798D2829C}"/>
                  </a:ext>
                </a:extLst>
              </p:cNvPr>
              <p:cNvSpPr txBox="1"/>
              <p:nvPr/>
            </p:nvSpPr>
            <p:spPr>
              <a:xfrm>
                <a:off x="1888780" y="2571190"/>
                <a:ext cx="2339848" cy="385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单击此处输入正文</a:t>
                </a:r>
              </a:p>
            </p:txBody>
          </p:sp>
        </p:grpSp>
      </p:grp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F1987A54-EA5B-C515-F255-D191C25F18CD}"/>
              </a:ext>
            </a:extLst>
          </p:cNvPr>
          <p:cNvSpPr/>
          <p:nvPr/>
        </p:nvSpPr>
        <p:spPr>
          <a:xfrm>
            <a:off x="740664" y="4931664"/>
            <a:ext cx="10780776" cy="1155700"/>
          </a:xfrm>
          <a:prstGeom prst="roundRect">
            <a:avLst>
              <a:gd name="adj" fmla="val 6753"/>
            </a:avLst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tIns="180000" rIns="504000" bIns="108000"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</p:spTree>
    <p:extLst>
      <p:ext uri="{BB962C8B-B14F-4D97-AF65-F5344CB8AC3E}">
        <p14:creationId xmlns:p14="http://schemas.microsoft.com/office/powerpoint/2010/main" val="1324634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2538824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investment and financing returns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收入分成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BE4CE5FB-7CC6-120C-9A27-B6B2D7F611E2}"/>
              </a:ext>
            </a:extLst>
          </p:cNvPr>
          <p:cNvGrpSpPr/>
          <p:nvPr/>
        </p:nvGrpSpPr>
        <p:grpSpPr>
          <a:xfrm>
            <a:off x="938276" y="1904999"/>
            <a:ext cx="4865625" cy="4165601"/>
            <a:chOff x="569975" y="1904999"/>
            <a:chExt cx="4865625" cy="4165601"/>
          </a:xfrm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74DB0F51-A959-6F4F-A499-F037712C866F}"/>
                </a:ext>
              </a:extLst>
            </p:cNvPr>
            <p:cNvSpPr/>
            <p:nvPr/>
          </p:nvSpPr>
          <p:spPr>
            <a:xfrm>
              <a:off x="569975" y="1904999"/>
              <a:ext cx="3204000" cy="61200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0" rIns="108000" bIns="0" rtlCol="0" anchor="ctr" anchorCtr="1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F570F732-2A69-83F2-4832-9A3B5112006B}"/>
                </a:ext>
              </a:extLst>
            </p:cNvPr>
            <p:cNvSpPr/>
            <p:nvPr/>
          </p:nvSpPr>
          <p:spPr>
            <a:xfrm>
              <a:off x="569975" y="1904999"/>
              <a:ext cx="4865625" cy="4165601"/>
            </a:xfrm>
            <a:custGeom>
              <a:avLst/>
              <a:gdLst>
                <a:gd name="connsiteX0" fmla="*/ 3595630 w 4865625"/>
                <a:gd name="connsiteY0" fmla="*/ 0 h 4165601"/>
                <a:gd name="connsiteX1" fmla="*/ 4611620 w 4865625"/>
                <a:gd name="connsiteY1" fmla="*/ 0 h 4165601"/>
                <a:gd name="connsiteX2" fmla="*/ 4865625 w 4865625"/>
                <a:gd name="connsiteY2" fmla="*/ 254005 h 4165601"/>
                <a:gd name="connsiteX3" fmla="*/ 4865625 w 4865625"/>
                <a:gd name="connsiteY3" fmla="*/ 3911596 h 4165601"/>
                <a:gd name="connsiteX4" fmla="*/ 4611620 w 4865625"/>
                <a:gd name="connsiteY4" fmla="*/ 4165601 h 4165601"/>
                <a:gd name="connsiteX5" fmla="*/ 3796101 w 4865625"/>
                <a:gd name="connsiteY5" fmla="*/ 4165601 h 4165601"/>
                <a:gd name="connsiteX6" fmla="*/ 3595630 w 4865625"/>
                <a:gd name="connsiteY6" fmla="*/ 4165601 h 4165601"/>
                <a:gd name="connsiteX7" fmla="*/ 265740 w 4865625"/>
                <a:gd name="connsiteY7" fmla="*/ 4165601 h 4165601"/>
                <a:gd name="connsiteX8" fmla="*/ 0 w 4865625"/>
                <a:gd name="connsiteY8" fmla="*/ 3899861 h 4165601"/>
                <a:gd name="connsiteX9" fmla="*/ 0 w 4865625"/>
                <a:gd name="connsiteY9" fmla="*/ 1065840 h 4165601"/>
                <a:gd name="connsiteX10" fmla="*/ 265740 w 4865625"/>
                <a:gd name="connsiteY10" fmla="*/ 800100 h 4165601"/>
                <a:gd name="connsiteX11" fmla="*/ 3341625 w 4865625"/>
                <a:gd name="connsiteY11" fmla="*/ 800100 h 4165601"/>
                <a:gd name="connsiteX12" fmla="*/ 3341625 w 4865625"/>
                <a:gd name="connsiteY12" fmla="*/ 254005 h 4165601"/>
                <a:gd name="connsiteX13" fmla="*/ 3595630 w 4865625"/>
                <a:gd name="connsiteY13" fmla="*/ 0 h 41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5625" h="4165601">
                  <a:moveTo>
                    <a:pt x="3595630" y="0"/>
                  </a:moveTo>
                  <a:lnTo>
                    <a:pt x="4611620" y="0"/>
                  </a:lnTo>
                  <a:cubicBezTo>
                    <a:pt x="4751903" y="0"/>
                    <a:pt x="4865625" y="113722"/>
                    <a:pt x="4865625" y="254005"/>
                  </a:cubicBezTo>
                  <a:lnTo>
                    <a:pt x="4865625" y="3911596"/>
                  </a:lnTo>
                  <a:cubicBezTo>
                    <a:pt x="4865625" y="4051879"/>
                    <a:pt x="4751903" y="4165601"/>
                    <a:pt x="4611620" y="4165601"/>
                  </a:cubicBezTo>
                  <a:lnTo>
                    <a:pt x="3796101" y="4165601"/>
                  </a:lnTo>
                  <a:lnTo>
                    <a:pt x="3595630" y="4165601"/>
                  </a:lnTo>
                  <a:lnTo>
                    <a:pt x="265740" y="4165601"/>
                  </a:lnTo>
                  <a:cubicBezTo>
                    <a:pt x="118976" y="4165601"/>
                    <a:pt x="0" y="4046625"/>
                    <a:pt x="0" y="3899861"/>
                  </a:cubicBezTo>
                  <a:lnTo>
                    <a:pt x="0" y="1065840"/>
                  </a:lnTo>
                  <a:cubicBezTo>
                    <a:pt x="0" y="919076"/>
                    <a:pt x="118976" y="800100"/>
                    <a:pt x="265740" y="800100"/>
                  </a:cubicBezTo>
                  <a:lnTo>
                    <a:pt x="3341625" y="800100"/>
                  </a:lnTo>
                  <a:lnTo>
                    <a:pt x="3341625" y="254005"/>
                  </a:lnTo>
                  <a:cubicBezTo>
                    <a:pt x="3341625" y="113722"/>
                    <a:pt x="3455347" y="0"/>
                    <a:pt x="359563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162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04000" tIns="1188000" rIns="1440000" bIns="108000" rtlCol="0" anchor="t" anchorCtr="0"/>
            <a:lstStyle/>
            <a:p>
              <a:pPr marR="0" lvl="0" indent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关键字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R="0" lvl="0" indent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R="0" lvl="0" indent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400" dirty="0">
                <a:solidFill>
                  <a:prstClr val="white">
                    <a:alpha val="70000"/>
                  </a:prst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关键字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E0EC369A-4B38-C746-38C4-70AB53BB36DF}"/>
              </a:ext>
            </a:extLst>
          </p:cNvPr>
          <p:cNvGrpSpPr/>
          <p:nvPr/>
        </p:nvGrpSpPr>
        <p:grpSpPr>
          <a:xfrm flipH="1">
            <a:off x="6388099" y="1904999"/>
            <a:ext cx="4865625" cy="4165601"/>
            <a:chOff x="569975" y="1904999"/>
            <a:chExt cx="4865625" cy="4165601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DC754D7E-7566-3284-E615-FBA4EF2196AA}"/>
                </a:ext>
              </a:extLst>
            </p:cNvPr>
            <p:cNvSpPr/>
            <p:nvPr/>
          </p:nvSpPr>
          <p:spPr>
            <a:xfrm>
              <a:off x="569975" y="1904999"/>
              <a:ext cx="3204000" cy="61200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0" rIns="108000" bIns="0" rtlCol="0" anchor="ctr" anchorCtr="1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请输入标题</a:t>
              </a: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B3261B0-ADA0-6735-025F-DF8578959960}"/>
                </a:ext>
              </a:extLst>
            </p:cNvPr>
            <p:cNvSpPr/>
            <p:nvPr/>
          </p:nvSpPr>
          <p:spPr>
            <a:xfrm>
              <a:off x="569975" y="1904999"/>
              <a:ext cx="4865625" cy="4165601"/>
            </a:xfrm>
            <a:custGeom>
              <a:avLst/>
              <a:gdLst>
                <a:gd name="connsiteX0" fmla="*/ 3595630 w 4865625"/>
                <a:gd name="connsiteY0" fmla="*/ 0 h 4165601"/>
                <a:gd name="connsiteX1" fmla="*/ 4611620 w 4865625"/>
                <a:gd name="connsiteY1" fmla="*/ 0 h 4165601"/>
                <a:gd name="connsiteX2" fmla="*/ 4865625 w 4865625"/>
                <a:gd name="connsiteY2" fmla="*/ 254005 h 4165601"/>
                <a:gd name="connsiteX3" fmla="*/ 4865625 w 4865625"/>
                <a:gd name="connsiteY3" fmla="*/ 3911596 h 4165601"/>
                <a:gd name="connsiteX4" fmla="*/ 4611620 w 4865625"/>
                <a:gd name="connsiteY4" fmla="*/ 4165601 h 4165601"/>
                <a:gd name="connsiteX5" fmla="*/ 3796101 w 4865625"/>
                <a:gd name="connsiteY5" fmla="*/ 4165601 h 4165601"/>
                <a:gd name="connsiteX6" fmla="*/ 3595630 w 4865625"/>
                <a:gd name="connsiteY6" fmla="*/ 4165601 h 4165601"/>
                <a:gd name="connsiteX7" fmla="*/ 265740 w 4865625"/>
                <a:gd name="connsiteY7" fmla="*/ 4165601 h 4165601"/>
                <a:gd name="connsiteX8" fmla="*/ 0 w 4865625"/>
                <a:gd name="connsiteY8" fmla="*/ 3899861 h 4165601"/>
                <a:gd name="connsiteX9" fmla="*/ 0 w 4865625"/>
                <a:gd name="connsiteY9" fmla="*/ 1065840 h 4165601"/>
                <a:gd name="connsiteX10" fmla="*/ 265740 w 4865625"/>
                <a:gd name="connsiteY10" fmla="*/ 800100 h 4165601"/>
                <a:gd name="connsiteX11" fmla="*/ 3341625 w 4865625"/>
                <a:gd name="connsiteY11" fmla="*/ 800100 h 4165601"/>
                <a:gd name="connsiteX12" fmla="*/ 3341625 w 4865625"/>
                <a:gd name="connsiteY12" fmla="*/ 254005 h 4165601"/>
                <a:gd name="connsiteX13" fmla="*/ 3595630 w 4865625"/>
                <a:gd name="connsiteY13" fmla="*/ 0 h 41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5625" h="4165601">
                  <a:moveTo>
                    <a:pt x="3595630" y="0"/>
                  </a:moveTo>
                  <a:lnTo>
                    <a:pt x="4611620" y="0"/>
                  </a:lnTo>
                  <a:cubicBezTo>
                    <a:pt x="4751903" y="0"/>
                    <a:pt x="4865625" y="113722"/>
                    <a:pt x="4865625" y="254005"/>
                  </a:cubicBezTo>
                  <a:lnTo>
                    <a:pt x="4865625" y="3911596"/>
                  </a:lnTo>
                  <a:cubicBezTo>
                    <a:pt x="4865625" y="4051879"/>
                    <a:pt x="4751903" y="4165601"/>
                    <a:pt x="4611620" y="4165601"/>
                  </a:cubicBezTo>
                  <a:lnTo>
                    <a:pt x="3796101" y="4165601"/>
                  </a:lnTo>
                  <a:lnTo>
                    <a:pt x="3595630" y="4165601"/>
                  </a:lnTo>
                  <a:lnTo>
                    <a:pt x="265740" y="4165601"/>
                  </a:lnTo>
                  <a:cubicBezTo>
                    <a:pt x="118976" y="4165601"/>
                    <a:pt x="0" y="4046625"/>
                    <a:pt x="0" y="3899861"/>
                  </a:cubicBezTo>
                  <a:lnTo>
                    <a:pt x="0" y="1065840"/>
                  </a:lnTo>
                  <a:cubicBezTo>
                    <a:pt x="0" y="919076"/>
                    <a:pt x="118976" y="800100"/>
                    <a:pt x="265740" y="800100"/>
                  </a:cubicBezTo>
                  <a:lnTo>
                    <a:pt x="3341625" y="800100"/>
                  </a:lnTo>
                  <a:lnTo>
                    <a:pt x="3341625" y="254005"/>
                  </a:lnTo>
                  <a:cubicBezTo>
                    <a:pt x="3341625" y="113722"/>
                    <a:pt x="3455347" y="0"/>
                    <a:pt x="359563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36F1">
                    <a:alpha val="0"/>
                  </a:srgbClr>
                </a:gs>
                <a:gs pos="84000">
                  <a:srgbClr val="0036F1">
                    <a:alpha val="30000"/>
                  </a:srgbClr>
                </a:gs>
              </a:gsLst>
              <a:lin ang="162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0" tIns="1188000" rIns="504000" bIns="108000" rtlCol="0" anchor="t" anchorCtr="0"/>
            <a:lstStyle/>
            <a:p>
              <a:pPr marR="0" lvl="0" indent="0" algn="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关键字</a:t>
              </a:r>
              <a:endParaRPr lang="en-US" altLang="zh-CN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  <a:p>
              <a:pPr marR="0" lvl="0" indent="0" algn="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R="0" lvl="0" indent="0" algn="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zh-CN" sz="1400" dirty="0">
                <a:solidFill>
                  <a:prstClr val="white">
                    <a:alpha val="70000"/>
                  </a:prst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关键字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单击此处输入您的正文，请尽量言简意赅的阐述观点</a:t>
              </a:r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06AC684C-F024-EF02-073B-0C30732B206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8276" y="4853902"/>
            <a:ext cx="10315448" cy="2433396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A212234A-392F-9FF8-7301-82DE3BA6E733}"/>
              </a:ext>
            </a:extLst>
          </p:cNvPr>
          <p:cNvGrpSpPr/>
          <p:nvPr/>
        </p:nvGrpSpPr>
        <p:grpSpPr>
          <a:xfrm>
            <a:off x="4726473" y="2224901"/>
            <a:ext cx="2739053" cy="3510743"/>
            <a:chOff x="4819701" y="2516999"/>
            <a:chExt cx="2552597" cy="3271755"/>
          </a:xfrm>
        </p:grpSpPr>
        <p:pic>
          <p:nvPicPr>
            <p:cNvPr id="14" name="图片 13" descr="电脑的屏幕&#10;&#10;描述已自动生成">
              <a:extLst>
                <a:ext uri="{FF2B5EF4-FFF2-40B4-BE49-F238E27FC236}">
                  <a16:creationId xmlns:a16="http://schemas.microsoft.com/office/drawing/2014/main" id="{AC1735AB-2F30-EC0D-D538-A2F64EBA2D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819701" y="2516999"/>
              <a:ext cx="2552597" cy="3271755"/>
            </a:xfrm>
            <a:prstGeom prst="rect">
              <a:avLst/>
            </a:prstGeom>
          </p:spPr>
        </p:pic>
        <p:pic>
          <p:nvPicPr>
            <p:cNvPr id="19" name="图片 18" descr="图片包含 背景图案&#10;&#10;描述已自动生成">
              <a:extLst>
                <a:ext uri="{FF2B5EF4-FFF2-40B4-BE49-F238E27FC236}">
                  <a16:creationId xmlns:a16="http://schemas.microsoft.com/office/drawing/2014/main" id="{8EF9048D-C967-7EF4-E70A-23117B4EE2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016000" y="2743200"/>
              <a:ext cx="2160000" cy="2880000"/>
            </a:xfrm>
            <a:custGeom>
              <a:avLst/>
              <a:gdLst>
                <a:gd name="connsiteX0" fmla="*/ 0 w 2160000"/>
                <a:gd name="connsiteY0" fmla="*/ 0 h 2880000"/>
                <a:gd name="connsiteX1" fmla="*/ 2160000 w 2160000"/>
                <a:gd name="connsiteY1" fmla="*/ 0 h 2880000"/>
                <a:gd name="connsiteX2" fmla="*/ 2160000 w 2160000"/>
                <a:gd name="connsiteY2" fmla="*/ 2880000 h 2880000"/>
                <a:gd name="connsiteX3" fmla="*/ 0 w 2160000"/>
                <a:gd name="connsiteY3" fmla="*/ 2880000 h 28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000" h="2880000">
                  <a:moveTo>
                    <a:pt x="0" y="0"/>
                  </a:moveTo>
                  <a:lnTo>
                    <a:pt x="2160000" y="0"/>
                  </a:lnTo>
                  <a:lnTo>
                    <a:pt x="2160000" y="2880000"/>
                  </a:lnTo>
                  <a:lnTo>
                    <a:pt x="0" y="2880000"/>
                  </a:ln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25010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F48358E-5EB2-CF55-F327-33C45CD59FAB}"/>
              </a:ext>
            </a:extLst>
          </p:cNvPr>
          <p:cNvSpPr/>
          <p:nvPr/>
        </p:nvSpPr>
        <p:spPr>
          <a:xfrm>
            <a:off x="734636" y="1426464"/>
            <a:ext cx="10786804" cy="4704286"/>
          </a:xfrm>
          <a:prstGeom prst="rect">
            <a:avLst/>
          </a:pr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0036F1">
                  <a:alpha val="30000"/>
                </a:srgbClr>
              </a:gs>
            </a:gsLst>
            <a:lin ang="1620000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162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rIns="504000" rtlCol="0" anchor="t" anchorCtr="0"/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2538824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investment and financing returns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版权声明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583845E-37AB-3CF4-FEA4-AAA5A2640A07}"/>
              </a:ext>
            </a:extLst>
          </p:cNvPr>
          <p:cNvSpPr txBox="1"/>
          <p:nvPr/>
        </p:nvSpPr>
        <p:spPr>
          <a:xfrm>
            <a:off x="1238955" y="1666656"/>
            <a:ext cx="9714089" cy="446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感谢您下载觅知网提供的原创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PPT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作品，为了您和觅知网以及原创作者的利益，请勿复制、传播、销售，否则将承担法律责任！觅知网将对作品进行维权，按照传播下载次数进行十倍的索取赔偿！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1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、在觅知网出售的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PPT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模板是免版税类（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RF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Royalty-Free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）正版受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《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中华人民共和国著作法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》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《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世界版权公约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》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的保护，作品的所有权、版权和著作权归觅知网所有，您下载的是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PPT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模板素材的使用权。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、不得将觅知网的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PPT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模板、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PPT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3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、禁止将作品输入商标或者服务标记使用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alpha val="60000"/>
                </a:schemeClr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8797ED"/>
                    </a:gs>
                    <a:gs pos="79000">
                      <a:schemeClr val="bg1"/>
                    </a:gs>
                    <a:gs pos="28000">
                      <a:srgbClr val="4472C4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8900000" scaled="1"/>
                </a:gra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zh-CN" altLang="en-US" sz="2400" b="1" spc="200" dirty="0"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更多模板烦请登录：</a:t>
            </a:r>
            <a:r>
              <a:rPr lang="en-US" altLang="zh-CN" sz="2400" b="1" spc="200" dirty="0"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http://www.51miz.com/ppt/</a:t>
            </a:r>
            <a:endParaRPr lang="zh-CN" altLang="en-US" sz="3200" b="1" spc="200" dirty="0">
              <a:gradFill flip="none" rotWithShape="1">
                <a:gsLst>
                  <a:gs pos="0">
                    <a:srgbClr val="8797ED"/>
                  </a:gs>
                  <a:gs pos="56000">
                    <a:srgbClr val="156082">
                      <a:lumMod val="5000"/>
                      <a:lumOff val="95000"/>
                    </a:srgb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644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0" grpId="0"/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 descr="图片包含 游戏机, 星星&#10;&#10;描述已自动生成">
            <a:extLst>
              <a:ext uri="{FF2B5EF4-FFF2-40B4-BE49-F238E27FC236}">
                <a16:creationId xmlns:a16="http://schemas.microsoft.com/office/drawing/2014/main" id="{231A93DD-5350-C067-779A-E58C344E43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2000" cy="6857999"/>
          </a:xfrm>
          <a:prstGeom prst="rect">
            <a:avLst/>
          </a:prstGeom>
        </p:spPr>
      </p:pic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F2678B3-2DCC-5D48-2AD6-659D41487EEF}"/>
              </a:ext>
            </a:extLst>
          </p:cNvPr>
          <p:cNvSpPr/>
          <p:nvPr/>
        </p:nvSpPr>
        <p:spPr>
          <a:xfrm>
            <a:off x="2831546" y="379208"/>
            <a:ext cx="4204254" cy="415392"/>
          </a:xfrm>
          <a:prstGeom prst="parallelogram">
            <a:avLst/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科技风互联网商业计划书</a:t>
            </a:r>
            <a:endParaRPr kumimoji="0" lang="zh-CN" altLang="en-US" sz="24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2F960BF-6BD1-C815-C842-3E25E0B54772}"/>
              </a:ext>
            </a:extLst>
          </p:cNvPr>
          <p:cNvSpPr txBox="1"/>
          <p:nvPr/>
        </p:nvSpPr>
        <p:spPr>
          <a:xfrm>
            <a:off x="2831546" y="868659"/>
            <a:ext cx="3650511" cy="4154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Business plan of science and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technology wind Internet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80000"/>
                </a:prstClr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B7E34C6-0A8A-5726-10F6-79EC0152BCE4}"/>
              </a:ext>
            </a:extLst>
          </p:cNvPr>
          <p:cNvSpPr txBox="1"/>
          <p:nvPr/>
        </p:nvSpPr>
        <p:spPr>
          <a:xfrm>
            <a:off x="8651358" y="433016"/>
            <a:ext cx="3012557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创新</a:t>
            </a:r>
            <a:r>
              <a:rPr kumimoji="0" lang="en-US" altLang="zh-CN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·</a:t>
            </a:r>
            <a:r>
              <a:rPr kumimoji="0" lang="zh-CN" altLang="en-US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未来</a:t>
            </a:r>
            <a:r>
              <a:rPr kumimoji="0" lang="en-US" altLang="zh-CN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·</a:t>
            </a:r>
            <a:r>
              <a:rPr kumimoji="0" lang="zh-CN" altLang="en-US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共赢</a:t>
            </a:r>
            <a:endParaRPr kumimoji="0" lang="zh-CN" altLang="en-US" sz="1100" b="0" i="0" u="none" strike="noStrike" kern="1200" cap="none" spc="14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BDBA3400-DAC9-A895-6C11-3C5FB4BA7CA3}"/>
              </a:ext>
            </a:extLst>
          </p:cNvPr>
          <p:cNvGrpSpPr/>
          <p:nvPr/>
        </p:nvGrpSpPr>
        <p:grpSpPr>
          <a:xfrm>
            <a:off x="772632" y="379208"/>
            <a:ext cx="1462988" cy="672637"/>
            <a:chOff x="354009" y="378506"/>
            <a:chExt cx="1462988" cy="672637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985FACE7-179A-861A-1C3D-D47CBD931D14}"/>
                </a:ext>
              </a:extLst>
            </p:cNvPr>
            <p:cNvGrpSpPr/>
            <p:nvPr/>
          </p:nvGrpSpPr>
          <p:grpSpPr>
            <a:xfrm>
              <a:off x="354009" y="378506"/>
              <a:ext cx="558800" cy="558800"/>
              <a:chOff x="174702" y="862143"/>
              <a:chExt cx="773732" cy="773732"/>
            </a:xfrm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0585D7BA-71E5-4B88-CA29-2143138E14E1}"/>
                  </a:ext>
                </a:extLst>
              </p:cNvPr>
              <p:cNvGrpSpPr/>
              <p:nvPr/>
            </p:nvGrpSpPr>
            <p:grpSpPr>
              <a:xfrm>
                <a:off x="174702" y="862143"/>
                <a:ext cx="773732" cy="773732"/>
                <a:chOff x="274704" y="1196184"/>
                <a:chExt cx="773732" cy="773732"/>
              </a:xfrm>
            </p:grpSpPr>
            <p:sp>
              <p:nvSpPr>
                <p:cNvPr id="29" name="椭圆 28">
                  <a:extLst>
                    <a:ext uri="{FF2B5EF4-FFF2-40B4-BE49-F238E27FC236}">
                      <a16:creationId xmlns:a16="http://schemas.microsoft.com/office/drawing/2014/main" id="{2CFAFBDF-8179-BDE1-6124-CE4CD42F4D52}"/>
                    </a:ext>
                  </a:extLst>
                </p:cNvPr>
                <p:cNvSpPr/>
                <p:nvPr/>
              </p:nvSpPr>
              <p:spPr>
                <a:xfrm>
                  <a:off x="274704" y="1196184"/>
                  <a:ext cx="773732" cy="773732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11000402020202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2E3E84AF-6FE6-653D-A396-214B87505E38}"/>
                    </a:ext>
                  </a:extLst>
                </p:cNvPr>
                <p:cNvSpPr/>
                <p:nvPr/>
              </p:nvSpPr>
              <p:spPr>
                <a:xfrm>
                  <a:off x="428523" y="1350003"/>
                  <a:ext cx="466094" cy="466094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11000402020202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1852D8E6-1E5C-5F77-515C-5ED4C1D89965}"/>
                    </a:ext>
                  </a:extLst>
                </p:cNvPr>
                <p:cNvSpPr txBox="1"/>
                <p:nvPr/>
              </p:nvSpPr>
              <p:spPr>
                <a:xfrm>
                  <a:off x="369328" y="1290808"/>
                  <a:ext cx="584484" cy="58448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0">
                  <a:prstTxWarp prst="textArchUp">
                    <a:avLst>
                      <a:gd name="adj" fmla="val 9771995"/>
                    </a:avLst>
                  </a:prstTxWarp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阿里巴巴普惠体" panose="00020600040101010101" pitchFamily="18" charset="-122"/>
                      <a:ea typeface="阿里巴巴普惠体" panose="00020600040101010101" pitchFamily="18" charset="-122"/>
                      <a:cs typeface="阿里巴巴普惠体" panose="00020600040101010101" pitchFamily="18" charset="-122"/>
                    </a:rPr>
                    <a:t>MIZHI TECHNOLOGY OF CHINA</a:t>
                  </a:r>
                  <a:endParaRPr kumimoji="0" lang="zh-CN" altLang="en-US" sz="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endParaRPr>
                </a:p>
              </p:txBody>
            </p:sp>
          </p:grp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4D6479B7-C6B3-046C-1E79-27AF3E9E8037}"/>
                  </a:ext>
                </a:extLst>
              </p:cNvPr>
              <p:cNvSpPr txBox="1"/>
              <p:nvPr/>
            </p:nvSpPr>
            <p:spPr>
              <a:xfrm>
                <a:off x="269326" y="995422"/>
                <a:ext cx="584484" cy="584484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prstTxWarp prst="textArchDown">
                  <a:avLst>
                    <a:gd name="adj" fmla="val 2158497"/>
                  </a:avLst>
                </a:prstTxWarp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800" b="0" i="0" u="none" strike="noStrike" kern="1200" cap="none" spc="40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rPr>
                  <a:t> 觅知科技</a:t>
                </a:r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66F26971-EF52-F9DE-AFF9-7660C2AF92C1}"/>
                  </a:ext>
                </a:extLst>
              </p:cNvPr>
              <p:cNvSpPr/>
              <p:nvPr/>
            </p:nvSpPr>
            <p:spPr>
              <a:xfrm>
                <a:off x="387121" y="1090330"/>
                <a:ext cx="368304" cy="249080"/>
              </a:xfrm>
              <a:custGeom>
                <a:avLst/>
                <a:gdLst>
                  <a:gd name="connsiteX0" fmla="*/ 103807 w 368304"/>
                  <a:gd name="connsiteY0" fmla="*/ 67025 h 251466"/>
                  <a:gd name="connsiteX1" fmla="*/ 139749 w 368304"/>
                  <a:gd name="connsiteY1" fmla="*/ 126407 h 251466"/>
                  <a:gd name="connsiteX2" fmla="*/ 66724 w 368304"/>
                  <a:gd name="connsiteY2" fmla="*/ 247057 h 251466"/>
                  <a:gd name="connsiteX3" fmla="*/ 49 w 368304"/>
                  <a:gd name="connsiteY3" fmla="*/ 216894 h 251466"/>
                  <a:gd name="connsiteX4" fmla="*/ 77836 w 368304"/>
                  <a:gd name="connsiteY4" fmla="*/ 88307 h 251466"/>
                  <a:gd name="connsiteX5" fmla="*/ 103807 w 368304"/>
                  <a:gd name="connsiteY5" fmla="*/ 67025 h 251466"/>
                  <a:gd name="connsiteX6" fmla="*/ 219944 w 368304"/>
                  <a:gd name="connsiteY6" fmla="*/ 961 h 251466"/>
                  <a:gd name="connsiteX7" fmla="*/ 243161 w 368304"/>
                  <a:gd name="connsiteY7" fmla="*/ 15175 h 251466"/>
                  <a:gd name="connsiteX8" fmla="*/ 366986 w 368304"/>
                  <a:gd name="connsiteY8" fmla="*/ 212025 h 251466"/>
                  <a:gd name="connsiteX9" fmla="*/ 303486 w 368304"/>
                  <a:gd name="connsiteY9" fmla="*/ 237425 h 251466"/>
                  <a:gd name="connsiteX10" fmla="*/ 225698 w 368304"/>
                  <a:gd name="connsiteY10" fmla="*/ 121537 h 251466"/>
                  <a:gd name="connsiteX11" fmla="*/ 190773 w 368304"/>
                  <a:gd name="connsiteY11" fmla="*/ 180275 h 251466"/>
                  <a:gd name="connsiteX12" fmla="*/ 141561 w 368304"/>
                  <a:gd name="connsiteY12" fmla="*/ 127887 h 251466"/>
                  <a:gd name="connsiteX13" fmla="*/ 205061 w 368304"/>
                  <a:gd name="connsiteY13" fmla="*/ 16762 h 251466"/>
                  <a:gd name="connsiteX14" fmla="*/ 219944 w 368304"/>
                  <a:gd name="connsiteY14" fmla="*/ 961 h 251466"/>
                  <a:gd name="connsiteX0" fmla="*/ 103807 w 368304"/>
                  <a:gd name="connsiteY0" fmla="*/ 70805 h 255246"/>
                  <a:gd name="connsiteX1" fmla="*/ 139749 w 368304"/>
                  <a:gd name="connsiteY1" fmla="*/ 130187 h 255246"/>
                  <a:gd name="connsiteX2" fmla="*/ 66724 w 368304"/>
                  <a:gd name="connsiteY2" fmla="*/ 250837 h 255246"/>
                  <a:gd name="connsiteX3" fmla="*/ 49 w 368304"/>
                  <a:gd name="connsiteY3" fmla="*/ 220674 h 255246"/>
                  <a:gd name="connsiteX4" fmla="*/ 77836 w 368304"/>
                  <a:gd name="connsiteY4" fmla="*/ 92087 h 255246"/>
                  <a:gd name="connsiteX5" fmla="*/ 103807 w 368304"/>
                  <a:gd name="connsiteY5" fmla="*/ 70805 h 255246"/>
                  <a:gd name="connsiteX6" fmla="*/ 205061 w 368304"/>
                  <a:gd name="connsiteY6" fmla="*/ 20542 h 255246"/>
                  <a:gd name="connsiteX7" fmla="*/ 243161 w 368304"/>
                  <a:gd name="connsiteY7" fmla="*/ 18955 h 255246"/>
                  <a:gd name="connsiteX8" fmla="*/ 366986 w 368304"/>
                  <a:gd name="connsiteY8" fmla="*/ 215805 h 255246"/>
                  <a:gd name="connsiteX9" fmla="*/ 303486 w 368304"/>
                  <a:gd name="connsiteY9" fmla="*/ 241205 h 255246"/>
                  <a:gd name="connsiteX10" fmla="*/ 225698 w 368304"/>
                  <a:gd name="connsiteY10" fmla="*/ 125317 h 255246"/>
                  <a:gd name="connsiteX11" fmla="*/ 190773 w 368304"/>
                  <a:gd name="connsiteY11" fmla="*/ 184055 h 255246"/>
                  <a:gd name="connsiteX12" fmla="*/ 141561 w 368304"/>
                  <a:gd name="connsiteY12" fmla="*/ 131667 h 255246"/>
                  <a:gd name="connsiteX13" fmla="*/ 205061 w 368304"/>
                  <a:gd name="connsiteY13" fmla="*/ 20542 h 255246"/>
                  <a:gd name="connsiteX0" fmla="*/ 103807 w 368304"/>
                  <a:gd name="connsiteY0" fmla="*/ 69390 h 253831"/>
                  <a:gd name="connsiteX1" fmla="*/ 139749 w 368304"/>
                  <a:gd name="connsiteY1" fmla="*/ 128772 h 253831"/>
                  <a:gd name="connsiteX2" fmla="*/ 66724 w 368304"/>
                  <a:gd name="connsiteY2" fmla="*/ 249422 h 253831"/>
                  <a:gd name="connsiteX3" fmla="*/ 49 w 368304"/>
                  <a:gd name="connsiteY3" fmla="*/ 219259 h 253831"/>
                  <a:gd name="connsiteX4" fmla="*/ 77836 w 368304"/>
                  <a:gd name="connsiteY4" fmla="*/ 90672 h 253831"/>
                  <a:gd name="connsiteX5" fmla="*/ 103807 w 368304"/>
                  <a:gd name="connsiteY5" fmla="*/ 69390 h 253831"/>
                  <a:gd name="connsiteX6" fmla="*/ 205061 w 368304"/>
                  <a:gd name="connsiteY6" fmla="*/ 19127 h 253831"/>
                  <a:gd name="connsiteX7" fmla="*/ 243161 w 368304"/>
                  <a:gd name="connsiteY7" fmla="*/ 17540 h 253831"/>
                  <a:gd name="connsiteX8" fmla="*/ 366986 w 368304"/>
                  <a:gd name="connsiteY8" fmla="*/ 214390 h 253831"/>
                  <a:gd name="connsiteX9" fmla="*/ 303486 w 368304"/>
                  <a:gd name="connsiteY9" fmla="*/ 239790 h 253831"/>
                  <a:gd name="connsiteX10" fmla="*/ 225698 w 368304"/>
                  <a:gd name="connsiteY10" fmla="*/ 123902 h 253831"/>
                  <a:gd name="connsiteX11" fmla="*/ 190773 w 368304"/>
                  <a:gd name="connsiteY11" fmla="*/ 182640 h 253831"/>
                  <a:gd name="connsiteX12" fmla="*/ 141561 w 368304"/>
                  <a:gd name="connsiteY12" fmla="*/ 130252 h 253831"/>
                  <a:gd name="connsiteX13" fmla="*/ 205061 w 368304"/>
                  <a:gd name="connsiteY13" fmla="*/ 19127 h 253831"/>
                  <a:gd name="connsiteX0" fmla="*/ 103807 w 368304"/>
                  <a:gd name="connsiteY0" fmla="*/ 64639 h 249080"/>
                  <a:gd name="connsiteX1" fmla="*/ 139749 w 368304"/>
                  <a:gd name="connsiteY1" fmla="*/ 124021 h 249080"/>
                  <a:gd name="connsiteX2" fmla="*/ 66724 w 368304"/>
                  <a:gd name="connsiteY2" fmla="*/ 244671 h 249080"/>
                  <a:gd name="connsiteX3" fmla="*/ 49 w 368304"/>
                  <a:gd name="connsiteY3" fmla="*/ 214508 h 249080"/>
                  <a:gd name="connsiteX4" fmla="*/ 77836 w 368304"/>
                  <a:gd name="connsiteY4" fmla="*/ 85921 h 249080"/>
                  <a:gd name="connsiteX5" fmla="*/ 103807 w 368304"/>
                  <a:gd name="connsiteY5" fmla="*/ 64639 h 249080"/>
                  <a:gd name="connsiteX6" fmla="*/ 205061 w 368304"/>
                  <a:gd name="connsiteY6" fmla="*/ 14376 h 249080"/>
                  <a:gd name="connsiteX7" fmla="*/ 243161 w 368304"/>
                  <a:gd name="connsiteY7" fmla="*/ 12789 h 249080"/>
                  <a:gd name="connsiteX8" fmla="*/ 366986 w 368304"/>
                  <a:gd name="connsiteY8" fmla="*/ 209639 h 249080"/>
                  <a:gd name="connsiteX9" fmla="*/ 303486 w 368304"/>
                  <a:gd name="connsiteY9" fmla="*/ 235039 h 249080"/>
                  <a:gd name="connsiteX10" fmla="*/ 225698 w 368304"/>
                  <a:gd name="connsiteY10" fmla="*/ 119151 h 249080"/>
                  <a:gd name="connsiteX11" fmla="*/ 190773 w 368304"/>
                  <a:gd name="connsiteY11" fmla="*/ 177889 h 249080"/>
                  <a:gd name="connsiteX12" fmla="*/ 141561 w 368304"/>
                  <a:gd name="connsiteY12" fmla="*/ 125501 h 249080"/>
                  <a:gd name="connsiteX13" fmla="*/ 205061 w 368304"/>
                  <a:gd name="connsiteY13" fmla="*/ 14376 h 24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8304" h="249080">
                    <a:moveTo>
                      <a:pt x="103807" y="64639"/>
                    </a:moveTo>
                    <a:cubicBezTo>
                      <a:pt x="125163" y="59430"/>
                      <a:pt x="133795" y="96637"/>
                      <a:pt x="139749" y="124021"/>
                    </a:cubicBezTo>
                    <a:lnTo>
                      <a:pt x="66724" y="244671"/>
                    </a:lnTo>
                    <a:cubicBezTo>
                      <a:pt x="34974" y="247317"/>
                      <a:pt x="-1538" y="262662"/>
                      <a:pt x="49" y="214508"/>
                    </a:cubicBezTo>
                    <a:lnTo>
                      <a:pt x="77836" y="85921"/>
                    </a:lnTo>
                    <a:cubicBezTo>
                      <a:pt x="88155" y="72824"/>
                      <a:pt x="96688" y="66375"/>
                      <a:pt x="103807" y="64639"/>
                    </a:cubicBezTo>
                    <a:close/>
                    <a:moveTo>
                      <a:pt x="205061" y="14376"/>
                    </a:moveTo>
                    <a:cubicBezTo>
                      <a:pt x="221994" y="354"/>
                      <a:pt x="224112" y="-8643"/>
                      <a:pt x="243161" y="12789"/>
                    </a:cubicBezTo>
                    <a:lnTo>
                      <a:pt x="366986" y="209639"/>
                    </a:lnTo>
                    <a:cubicBezTo>
                      <a:pt x="377040" y="246681"/>
                      <a:pt x="327034" y="250120"/>
                      <a:pt x="303486" y="235039"/>
                    </a:cubicBezTo>
                    <a:lnTo>
                      <a:pt x="225698" y="119151"/>
                    </a:lnTo>
                    <a:lnTo>
                      <a:pt x="190773" y="177889"/>
                    </a:lnTo>
                    <a:cubicBezTo>
                      <a:pt x="164844" y="195351"/>
                      <a:pt x="143678" y="165189"/>
                      <a:pt x="141561" y="125501"/>
                    </a:cubicBezTo>
                    <a:lnTo>
                      <a:pt x="205061" y="1437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11000402020202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32" name="标题 1">
              <a:extLst>
                <a:ext uri="{FF2B5EF4-FFF2-40B4-BE49-F238E27FC236}">
                  <a16:creationId xmlns:a16="http://schemas.microsoft.com/office/drawing/2014/main" id="{728A8315-B305-CA21-C7A5-A2AA73A34352}"/>
                </a:ext>
              </a:extLst>
            </p:cNvPr>
            <p:cNvSpPr txBox="1">
              <a:spLocks/>
            </p:cNvSpPr>
            <p:nvPr/>
          </p:nvSpPr>
          <p:spPr>
            <a:xfrm>
              <a:off x="1010573" y="500986"/>
              <a:ext cx="806424" cy="550157"/>
            </a:xfrm>
            <a:prstGeom prst="rect">
              <a:avLst/>
            </a:prstGeom>
          </p:spPr>
          <p:txBody>
            <a:bodyPr vert="horz" lIns="0" tIns="0" rIns="0" bIns="72000" rtlCol="0" anchor="ctr" anchorCtr="0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阿里巴巴普惠体 B" panose="00020600040101010101" pitchFamily="18" charset="-122"/>
                </a:rPr>
                <a:t>LOGO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HERE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endParaRPr>
            </a:p>
          </p:txBody>
        </p:sp>
      </p:grpSp>
      <p:sp>
        <p:nvSpPr>
          <p:cNvPr id="36" name="标题 1">
            <a:extLst>
              <a:ext uri="{FF2B5EF4-FFF2-40B4-BE49-F238E27FC236}">
                <a16:creationId xmlns:a16="http://schemas.microsoft.com/office/drawing/2014/main" id="{FC7F0057-F579-18F7-E50F-28C92517A373}"/>
              </a:ext>
            </a:extLst>
          </p:cNvPr>
          <p:cNvSpPr txBox="1">
            <a:spLocks/>
          </p:cNvSpPr>
          <p:nvPr/>
        </p:nvSpPr>
        <p:spPr>
          <a:xfrm>
            <a:off x="8266176" y="5875466"/>
            <a:ext cx="3397739" cy="550157"/>
          </a:xfrm>
          <a:prstGeom prst="rect">
            <a:avLst/>
          </a:prstGeom>
        </p:spPr>
        <p:txBody>
          <a:bodyPr vert="horz" lIns="0" tIns="0" rIns="0" bIns="7200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kumimoji="0" lang="zh-CN" altLang="en-US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觅小知</a:t>
            </a:r>
            <a:r>
              <a:rPr kumimoji="0" lang="en-US" altLang="zh-CN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/</a:t>
            </a:r>
            <a:r>
              <a:rPr kumimoji="0" lang="en-US" altLang="zh-CN" sz="1400" b="0" i="0" u="none" strike="noStrike" kern="1200" cap="none" spc="1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2024.03</a:t>
            </a:r>
            <a:endParaRPr kumimoji="0" lang="zh-CN" altLang="en-US" sz="1400" b="0" i="0" u="none" strike="noStrike" kern="1200" cap="none" spc="14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0D2B625A-76DB-7F47-853D-1B771E33660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31587" y="3270939"/>
            <a:ext cx="4326038" cy="243339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17CB302-99E1-7D4D-7F52-B656FDC8519B}"/>
              </a:ext>
            </a:extLst>
          </p:cNvPr>
          <p:cNvSpPr txBox="1"/>
          <p:nvPr/>
        </p:nvSpPr>
        <p:spPr>
          <a:xfrm>
            <a:off x="772631" y="1621136"/>
            <a:ext cx="6109431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6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创新超越</a:t>
            </a:r>
            <a:endParaRPr kumimoji="0" lang="en-US" altLang="zh-CN" sz="9600" b="0" i="0" u="none" strike="noStrike" kern="1200" cap="none" spc="400" normalizeH="0" baseline="0" noProof="0" dirty="0">
              <a:ln>
                <a:noFill/>
              </a:ln>
              <a:gradFill flip="none" rotWithShape="1">
                <a:gsLst>
                  <a:gs pos="34000">
                    <a:srgbClr val="156082">
                      <a:lumMod val="5000"/>
                      <a:lumOff val="95000"/>
                    </a:srgb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6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  逐梦新章</a:t>
            </a:r>
          </a:p>
        </p:txBody>
      </p:sp>
      <p:pic>
        <p:nvPicPr>
          <p:cNvPr id="43" name="图片 42" descr="卡通人物&#10;&#10;低可信度描述已自动生成">
            <a:extLst>
              <a:ext uri="{FF2B5EF4-FFF2-40B4-BE49-F238E27FC236}">
                <a16:creationId xmlns:a16="http://schemas.microsoft.com/office/drawing/2014/main" id="{377B8B15-77E2-3821-1399-D9513C54D0C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0547" y="3409829"/>
            <a:ext cx="1665769" cy="115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62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dir="in"/>
      </p:transition>
    </mc:Choice>
    <mc:Fallback xmlns="">
      <p:transition spd="slow">
        <p:split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50"/>
                            </p:stCondLst>
                            <p:childTnLst>
                              <p:par>
                                <p:cTn id="2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/>
      <p:bldP spid="20" grpId="0"/>
      <p:bldP spid="36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8298B46-3FD4-C9D5-04C9-584665B23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802" y="748525"/>
            <a:ext cx="9732396" cy="24333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0FCA5D-50C0-CAD1-2D14-19C4350BF79B}"/>
              </a:ext>
            </a:extLst>
          </p:cNvPr>
          <p:cNvSpPr txBox="1"/>
          <p:nvPr/>
        </p:nvSpPr>
        <p:spPr>
          <a:xfrm>
            <a:off x="1778466" y="353676"/>
            <a:ext cx="8405769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96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产品运营模式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05D042-6633-4662-9B53-B49D49EA3EEA}"/>
              </a:ext>
            </a:extLst>
          </p:cNvPr>
          <p:cNvSpPr txBox="1"/>
          <p:nvPr/>
        </p:nvSpPr>
        <p:spPr>
          <a:xfrm flipH="1">
            <a:off x="2618392" y="2445245"/>
            <a:ext cx="6955217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defRPr/>
            </a:pPr>
            <a:r>
              <a:rPr lang="en-US" altLang="zh-CN" spc="4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company Introduction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446C4-6AD5-FF5D-0007-112484D2DC10}"/>
              </a:ext>
            </a:extLst>
          </p:cNvPr>
          <p:cNvSpPr txBox="1"/>
          <p:nvPr/>
        </p:nvSpPr>
        <p:spPr>
          <a:xfrm>
            <a:off x="2582334" y="2990519"/>
            <a:ext cx="7027333" cy="586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Thank you for your attention.Thank you for your support. Thank you for coming.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 Fill in the information you need here.Fill in the information you need here.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alpha val="60000"/>
                  </a:scheme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here.Thank you for your attention. HTTPs://www.51miz.com/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BF96B1-2D9E-9F02-404C-2F5F54C16186}"/>
              </a:ext>
            </a:extLst>
          </p:cNvPr>
          <p:cNvSpPr txBox="1"/>
          <p:nvPr/>
        </p:nvSpPr>
        <p:spPr>
          <a:xfrm>
            <a:off x="3877140" y="4004984"/>
            <a:ext cx="44377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400" spc="400" dirty="0">
                <a:gradFill flip="none" rotWithShape="1"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PART ONE</a:t>
            </a:r>
            <a:endParaRPr lang="zh-CN" altLang="en-US" sz="2400" spc="400" dirty="0">
              <a:gradFill flip="none" rotWithShape="1">
                <a:gsLst>
                  <a:gs pos="34000">
                    <a:schemeClr val="accent1">
                      <a:lumMod val="5000"/>
                      <a:lumOff val="95000"/>
                    </a:scheme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7473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50"/>
                            </p:stCondLst>
                            <p:childTnLst>
                              <p:par>
                                <p:cTn id="2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defRPr/>
            </a:pPr>
            <a:r>
              <a:rPr lang="en-US" altLang="zh-CN" sz="12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company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 sz="240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公司介绍</a:t>
            </a:r>
          </a:p>
        </p:txBody>
      </p:sp>
      <p:sp>
        <p:nvSpPr>
          <p:cNvPr id="38" name="弧形 37">
            <a:extLst>
              <a:ext uri="{FF2B5EF4-FFF2-40B4-BE49-F238E27FC236}">
                <a16:creationId xmlns:a16="http://schemas.microsoft.com/office/drawing/2014/main" id="{DA2E1009-7795-C2D0-C336-0B327BF1497F}"/>
              </a:ext>
            </a:extLst>
          </p:cNvPr>
          <p:cNvSpPr/>
          <p:nvPr/>
        </p:nvSpPr>
        <p:spPr>
          <a:xfrm>
            <a:off x="6581581" y="1314635"/>
            <a:ext cx="4825260" cy="4825260"/>
          </a:xfrm>
          <a:prstGeom prst="arc">
            <a:avLst>
              <a:gd name="adj1" fmla="val 13939429"/>
              <a:gd name="adj2" fmla="val 8950585"/>
            </a:avLst>
          </a:prstGeom>
          <a:noFill/>
          <a:ln>
            <a:solidFill>
              <a:srgbClr val="19EFFE"/>
            </a:solidFill>
            <a:headEnd type="oval" w="lg" len="lg"/>
            <a:tailEnd type="oval" w="lg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5AA022F2-C646-A798-8AB4-E38AD045A753}"/>
              </a:ext>
            </a:extLst>
          </p:cNvPr>
          <p:cNvSpPr/>
          <p:nvPr/>
        </p:nvSpPr>
        <p:spPr>
          <a:xfrm>
            <a:off x="6891091" y="1624145"/>
            <a:ext cx="4206240" cy="4206240"/>
          </a:xfrm>
          <a:prstGeom prst="ellipse">
            <a:avLst/>
          </a:prstGeom>
          <a:gradFill flip="none" rotWithShape="1">
            <a:gsLst>
              <a:gs pos="48000">
                <a:srgbClr val="0FA9DD">
                  <a:alpha val="0"/>
                </a:srgbClr>
              </a:gs>
              <a:gs pos="0">
                <a:srgbClr val="0145AF">
                  <a:alpha val="40000"/>
                </a:srgbClr>
              </a:gs>
              <a:gs pos="100000">
                <a:srgbClr val="19EFFE">
                  <a:alpha val="40000"/>
                </a:srgbClr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80000">
                  <a:srgbClr val="19EFFE">
                    <a:alpha val="0"/>
                  </a:srgbClr>
                </a:gs>
                <a:gs pos="20000">
                  <a:srgbClr val="19EFFE">
                    <a:alpha val="0"/>
                  </a:srgbClr>
                </a:gs>
                <a:gs pos="100000">
                  <a:srgbClr val="19EFFE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pic>
        <p:nvPicPr>
          <p:cNvPr id="40" name="图片 39" descr="图片包含 游戏机, 光盘&#10;&#10;描述已自动生成">
            <a:extLst>
              <a:ext uri="{FF2B5EF4-FFF2-40B4-BE49-F238E27FC236}">
                <a16:creationId xmlns:a16="http://schemas.microsoft.com/office/drawing/2014/main" id="{3CD1B825-46BF-8133-D8DD-626405EC422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68664" y="2001718"/>
            <a:ext cx="3451096" cy="3451096"/>
          </a:xfrm>
          <a:custGeom>
            <a:avLst/>
            <a:gdLst>
              <a:gd name="connsiteX0" fmla="*/ 1725548 w 3451096"/>
              <a:gd name="connsiteY0" fmla="*/ 0 h 3451096"/>
              <a:gd name="connsiteX1" fmla="*/ 3451096 w 3451096"/>
              <a:gd name="connsiteY1" fmla="*/ 1725548 h 3451096"/>
              <a:gd name="connsiteX2" fmla="*/ 1725548 w 3451096"/>
              <a:gd name="connsiteY2" fmla="*/ 3451096 h 3451096"/>
              <a:gd name="connsiteX3" fmla="*/ 0 w 3451096"/>
              <a:gd name="connsiteY3" fmla="*/ 1725548 h 3451096"/>
              <a:gd name="connsiteX4" fmla="*/ 1725548 w 3451096"/>
              <a:gd name="connsiteY4" fmla="*/ 0 h 3451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1096" h="3451096">
                <a:moveTo>
                  <a:pt x="1725548" y="0"/>
                </a:moveTo>
                <a:cubicBezTo>
                  <a:pt x="2678542" y="0"/>
                  <a:pt x="3451096" y="772554"/>
                  <a:pt x="3451096" y="1725548"/>
                </a:cubicBezTo>
                <a:cubicBezTo>
                  <a:pt x="3451096" y="2678542"/>
                  <a:pt x="2678542" y="3451096"/>
                  <a:pt x="1725548" y="3451096"/>
                </a:cubicBezTo>
                <a:cubicBezTo>
                  <a:pt x="772554" y="3451096"/>
                  <a:pt x="0" y="2678542"/>
                  <a:pt x="0" y="1725548"/>
                </a:cubicBezTo>
                <a:cubicBezTo>
                  <a:pt x="0" y="772554"/>
                  <a:pt x="772554" y="0"/>
                  <a:pt x="1725548" y="0"/>
                </a:cubicBezTo>
                <a:close/>
              </a:path>
            </a:pathLst>
          </a:custGeom>
        </p:spPr>
      </p:pic>
      <p:sp>
        <p:nvSpPr>
          <p:cNvPr id="41" name="椭圆 40">
            <a:extLst>
              <a:ext uri="{FF2B5EF4-FFF2-40B4-BE49-F238E27FC236}">
                <a16:creationId xmlns:a16="http://schemas.microsoft.com/office/drawing/2014/main" id="{6CE9A9C6-DB73-D5DE-7A4A-7B778B52363D}"/>
              </a:ext>
            </a:extLst>
          </p:cNvPr>
          <p:cNvSpPr/>
          <p:nvPr/>
        </p:nvSpPr>
        <p:spPr>
          <a:xfrm>
            <a:off x="10189934" y="4922987"/>
            <a:ext cx="1216908" cy="1216908"/>
          </a:xfrm>
          <a:prstGeom prst="ellipse">
            <a:avLst/>
          </a:prstGeom>
          <a:gradFill flip="none" rotWithShape="1">
            <a:gsLst>
              <a:gs pos="20000">
                <a:srgbClr val="024CA6"/>
              </a:gs>
              <a:gs pos="80000">
                <a:srgbClr val="19EFFE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2043C0C7-18E0-C3B1-59E8-D9C572139820}"/>
              </a:ext>
            </a:extLst>
          </p:cNvPr>
          <p:cNvSpPr txBox="1"/>
          <p:nvPr/>
        </p:nvSpPr>
        <p:spPr>
          <a:xfrm>
            <a:off x="893012" y="1320443"/>
            <a:ext cx="5462508" cy="1493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请输入标题</a:t>
            </a:r>
            <a:endParaRPr kumimoji="0" lang="en-US" altLang="zh-CN" sz="2000" b="0" i="0" u="none" strike="noStrike" kern="1200" cap="none" spc="300" normalizeH="0" baseline="0" noProof="0" dirty="0">
              <a:ln>
                <a:noFill/>
              </a:ln>
              <a:gradFill flip="none" rotWithShape="1">
                <a:gsLst>
                  <a:gs pos="0">
                    <a:srgbClr val="8797ED"/>
                  </a:gs>
                  <a:gs pos="56000">
                    <a:srgbClr val="156082">
                      <a:lumMod val="5000"/>
                      <a:lumOff val="95000"/>
                    </a:srgb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单击此处输入您的正文，为了最终演示发布的良好效果，请尽量言简意赅的阐述观点，根据需要可斟酌增减文字，以便观者能准确理解您要表达的中心思想</a:t>
            </a:r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CE0D38CB-B10D-B903-AA79-A18290C44387}"/>
              </a:ext>
            </a:extLst>
          </p:cNvPr>
          <p:cNvGrpSpPr/>
          <p:nvPr/>
        </p:nvGrpSpPr>
        <p:grpSpPr>
          <a:xfrm>
            <a:off x="893011" y="3638197"/>
            <a:ext cx="1685597" cy="2501698"/>
            <a:chOff x="893011" y="3316172"/>
            <a:chExt cx="1685597" cy="2501698"/>
          </a:xfrm>
        </p:grpSpPr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DE50AFC1-0EFE-AE8A-EA10-915124E98841}"/>
                </a:ext>
              </a:extLst>
            </p:cNvPr>
            <p:cNvSpPr txBox="1"/>
            <p:nvPr/>
          </p:nvSpPr>
          <p:spPr>
            <a:xfrm>
              <a:off x="893011" y="4324576"/>
              <a:ext cx="1685597" cy="149329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关键字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单击输入正文，尽量言简意赅的阐述观点。</a:t>
              </a:r>
            </a:p>
          </p:txBody>
        </p:sp>
        <p:grpSp>
          <p:nvGrpSpPr>
            <p:cNvPr id="85" name="组合 84">
              <a:extLst>
                <a:ext uri="{FF2B5EF4-FFF2-40B4-BE49-F238E27FC236}">
                  <a16:creationId xmlns:a16="http://schemas.microsoft.com/office/drawing/2014/main" id="{708C1047-F836-A3BE-E876-FF32AF5D14BA}"/>
                </a:ext>
              </a:extLst>
            </p:cNvPr>
            <p:cNvGrpSpPr/>
            <p:nvPr/>
          </p:nvGrpSpPr>
          <p:grpSpPr>
            <a:xfrm>
              <a:off x="893013" y="3316172"/>
              <a:ext cx="798628" cy="798628"/>
              <a:chOff x="893012" y="3118811"/>
              <a:chExt cx="995989" cy="995989"/>
            </a:xfrm>
          </p:grpSpPr>
          <p:sp>
            <p:nvSpPr>
              <p:cNvPr id="86" name="椭圆 85">
                <a:extLst>
                  <a:ext uri="{FF2B5EF4-FFF2-40B4-BE49-F238E27FC236}">
                    <a16:creationId xmlns:a16="http://schemas.microsoft.com/office/drawing/2014/main" id="{97C42E6B-7F3B-50F5-27A2-2CD153BD81B7}"/>
                  </a:ext>
                </a:extLst>
              </p:cNvPr>
              <p:cNvSpPr/>
              <p:nvPr/>
            </p:nvSpPr>
            <p:spPr>
              <a:xfrm>
                <a:off x="893012" y="3118811"/>
                <a:ext cx="995989" cy="995989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87" name="图形 172">
                <a:extLst>
                  <a:ext uri="{FF2B5EF4-FFF2-40B4-BE49-F238E27FC236}">
                    <a16:creationId xmlns:a16="http://schemas.microsoft.com/office/drawing/2014/main" id="{AEABBC34-93B1-0BAE-79E4-15A0903DB29C}"/>
                  </a:ext>
                </a:extLst>
              </p:cNvPr>
              <p:cNvSpPr/>
              <p:nvPr/>
            </p:nvSpPr>
            <p:spPr>
              <a:xfrm>
                <a:off x="1146003" y="3371808"/>
                <a:ext cx="490005" cy="489994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B8862DE8-A414-C77A-5E43-600D0E1BEE84}"/>
              </a:ext>
            </a:extLst>
          </p:cNvPr>
          <p:cNvGrpSpPr/>
          <p:nvPr/>
        </p:nvGrpSpPr>
        <p:grpSpPr>
          <a:xfrm>
            <a:off x="2781467" y="3638197"/>
            <a:ext cx="1685597" cy="2501698"/>
            <a:chOff x="893011" y="3316172"/>
            <a:chExt cx="1685597" cy="2501698"/>
          </a:xfrm>
        </p:grpSpPr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FE0ED476-9C57-361A-5B6D-84F9A37C3C8D}"/>
                </a:ext>
              </a:extLst>
            </p:cNvPr>
            <p:cNvSpPr txBox="1"/>
            <p:nvPr/>
          </p:nvSpPr>
          <p:spPr>
            <a:xfrm>
              <a:off x="893011" y="4324576"/>
              <a:ext cx="1685597" cy="149329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关键字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单击输入正文，尽量言简意赅的阐述观点。</a:t>
              </a: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0B2E7D46-7237-41E4-FC97-E25B5F64C334}"/>
                </a:ext>
              </a:extLst>
            </p:cNvPr>
            <p:cNvGrpSpPr/>
            <p:nvPr/>
          </p:nvGrpSpPr>
          <p:grpSpPr>
            <a:xfrm>
              <a:off x="893013" y="3316172"/>
              <a:ext cx="798628" cy="798628"/>
              <a:chOff x="893012" y="3118811"/>
              <a:chExt cx="995989" cy="995989"/>
            </a:xfrm>
          </p:grpSpPr>
          <p:sp>
            <p:nvSpPr>
              <p:cNvPr id="91" name="椭圆 90">
                <a:extLst>
                  <a:ext uri="{FF2B5EF4-FFF2-40B4-BE49-F238E27FC236}">
                    <a16:creationId xmlns:a16="http://schemas.microsoft.com/office/drawing/2014/main" id="{461A0B0E-F414-32B0-778A-2B4412FF6562}"/>
                  </a:ext>
                </a:extLst>
              </p:cNvPr>
              <p:cNvSpPr/>
              <p:nvPr/>
            </p:nvSpPr>
            <p:spPr>
              <a:xfrm>
                <a:off x="893012" y="3118811"/>
                <a:ext cx="995989" cy="995989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92" name="图形 172">
                <a:extLst>
                  <a:ext uri="{FF2B5EF4-FFF2-40B4-BE49-F238E27FC236}">
                    <a16:creationId xmlns:a16="http://schemas.microsoft.com/office/drawing/2014/main" id="{8159D473-6558-9683-06EF-FCE31C7592A4}"/>
                  </a:ext>
                </a:extLst>
              </p:cNvPr>
              <p:cNvSpPr/>
              <p:nvPr/>
            </p:nvSpPr>
            <p:spPr>
              <a:xfrm>
                <a:off x="1146003" y="3371808"/>
                <a:ext cx="490005" cy="489994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65611497-192B-846A-7A76-715A7D72CBDE}"/>
              </a:ext>
            </a:extLst>
          </p:cNvPr>
          <p:cNvGrpSpPr/>
          <p:nvPr/>
        </p:nvGrpSpPr>
        <p:grpSpPr>
          <a:xfrm>
            <a:off x="4669923" y="3638197"/>
            <a:ext cx="1685597" cy="2501698"/>
            <a:chOff x="893011" y="3316172"/>
            <a:chExt cx="1685597" cy="2501698"/>
          </a:xfrm>
        </p:grpSpPr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77D2505C-9205-C34D-1026-43727DF6D5CD}"/>
                </a:ext>
              </a:extLst>
            </p:cNvPr>
            <p:cNvSpPr txBox="1"/>
            <p:nvPr/>
          </p:nvSpPr>
          <p:spPr>
            <a:xfrm>
              <a:off x="893011" y="4324576"/>
              <a:ext cx="1685597" cy="149329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关键字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单击输入正文，尽量言简意赅的阐述观点。</a:t>
              </a:r>
            </a:p>
          </p:txBody>
        </p:sp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D32AE1A2-98AC-4AEF-9FC0-ADE2F2F03746}"/>
                </a:ext>
              </a:extLst>
            </p:cNvPr>
            <p:cNvGrpSpPr/>
            <p:nvPr/>
          </p:nvGrpSpPr>
          <p:grpSpPr>
            <a:xfrm>
              <a:off x="893013" y="3316172"/>
              <a:ext cx="798628" cy="798628"/>
              <a:chOff x="893012" y="3118811"/>
              <a:chExt cx="995989" cy="995989"/>
            </a:xfrm>
          </p:grpSpPr>
          <p:sp>
            <p:nvSpPr>
              <p:cNvPr id="96" name="椭圆 95">
                <a:extLst>
                  <a:ext uri="{FF2B5EF4-FFF2-40B4-BE49-F238E27FC236}">
                    <a16:creationId xmlns:a16="http://schemas.microsoft.com/office/drawing/2014/main" id="{92D35179-2B53-99C4-4636-E35D77573626}"/>
                  </a:ext>
                </a:extLst>
              </p:cNvPr>
              <p:cNvSpPr/>
              <p:nvPr/>
            </p:nvSpPr>
            <p:spPr>
              <a:xfrm>
                <a:off x="893012" y="3118811"/>
                <a:ext cx="995989" cy="995989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97" name="图形 172">
                <a:extLst>
                  <a:ext uri="{FF2B5EF4-FFF2-40B4-BE49-F238E27FC236}">
                    <a16:creationId xmlns:a16="http://schemas.microsoft.com/office/drawing/2014/main" id="{ACC2F6BB-ADC4-4CFB-F3E3-FC24156B8882}"/>
                  </a:ext>
                </a:extLst>
              </p:cNvPr>
              <p:cNvSpPr/>
              <p:nvPr/>
            </p:nvSpPr>
            <p:spPr>
              <a:xfrm>
                <a:off x="1146003" y="3371808"/>
                <a:ext cx="490005" cy="489994"/>
              </a:xfrm>
              <a:custGeom>
                <a:avLst/>
                <a:gdLst>
                  <a:gd name="connsiteX0" fmla="*/ 34838 w 258789"/>
                  <a:gd name="connsiteY0" fmla="*/ 740 h 258783"/>
                  <a:gd name="connsiteX1" fmla="*/ 62021 w 258789"/>
                  <a:gd name="connsiteY1" fmla="*/ 1852 h 258783"/>
                  <a:gd name="connsiteX2" fmla="*/ 96661 w 258789"/>
                  <a:gd name="connsiteY2" fmla="*/ 13842 h 258783"/>
                  <a:gd name="connsiteX3" fmla="*/ 129388 w 258789"/>
                  <a:gd name="connsiteY3" fmla="*/ 32560 h 258783"/>
                  <a:gd name="connsiteX4" fmla="*/ 164012 w 258789"/>
                  <a:gd name="connsiteY4" fmla="*/ 12966 h 258783"/>
                  <a:gd name="connsiteX5" fmla="*/ 195209 w 258789"/>
                  <a:gd name="connsiteY5" fmla="*/ 2179 h 258783"/>
                  <a:gd name="connsiteX6" fmla="*/ 218973 w 258789"/>
                  <a:gd name="connsiteY6" fmla="*/ 162 h 258783"/>
                  <a:gd name="connsiteX7" fmla="*/ 236981 w 258789"/>
                  <a:gd name="connsiteY7" fmla="*/ 4812 h 258783"/>
                  <a:gd name="connsiteX8" fmla="*/ 255313 w 258789"/>
                  <a:gd name="connsiteY8" fmla="*/ 24806 h 258783"/>
                  <a:gd name="connsiteX9" fmla="*/ 257662 w 258789"/>
                  <a:gd name="connsiteY9" fmla="*/ 57982 h 258783"/>
                  <a:gd name="connsiteX10" fmla="*/ 247167 w 258789"/>
                  <a:gd name="connsiteY10" fmla="*/ 91775 h 258783"/>
                  <a:gd name="connsiteX11" fmla="*/ 226222 w 258789"/>
                  <a:gd name="connsiteY11" fmla="*/ 129392 h 258783"/>
                  <a:gd name="connsiteX12" fmla="*/ 250428 w 258789"/>
                  <a:gd name="connsiteY12" fmla="*/ 174917 h 258783"/>
                  <a:gd name="connsiteX13" fmla="*/ 258764 w 258789"/>
                  <a:gd name="connsiteY13" fmla="*/ 215899 h 258783"/>
                  <a:gd name="connsiteX14" fmla="*/ 249371 w 258789"/>
                  <a:gd name="connsiteY14" fmla="*/ 244159 h 258783"/>
                  <a:gd name="connsiteX15" fmla="*/ 237392 w 258789"/>
                  <a:gd name="connsiteY15" fmla="*/ 253772 h 258783"/>
                  <a:gd name="connsiteX16" fmla="*/ 218654 w 258789"/>
                  <a:gd name="connsiteY16" fmla="*/ 258647 h 258783"/>
                  <a:gd name="connsiteX17" fmla="*/ 178984 w 258789"/>
                  <a:gd name="connsiteY17" fmla="*/ 251935 h 258783"/>
                  <a:gd name="connsiteX18" fmla="*/ 129393 w 258789"/>
                  <a:gd name="connsiteY18" fmla="*/ 226222 h 258783"/>
                  <a:gd name="connsiteX19" fmla="*/ 78995 w 258789"/>
                  <a:gd name="connsiteY19" fmla="*/ 252216 h 258783"/>
                  <a:gd name="connsiteX20" fmla="*/ 41309 w 258789"/>
                  <a:gd name="connsiteY20" fmla="*/ 258716 h 258783"/>
                  <a:gd name="connsiteX21" fmla="*/ 24358 w 258789"/>
                  <a:gd name="connsiteY21" fmla="*/ 255133 h 258783"/>
                  <a:gd name="connsiteX22" fmla="*/ 10835 w 258789"/>
                  <a:gd name="connsiteY22" fmla="*/ 245806 h 258783"/>
                  <a:gd name="connsiteX23" fmla="*/ 163 w 258789"/>
                  <a:gd name="connsiteY23" fmla="*/ 218945 h 258783"/>
                  <a:gd name="connsiteX24" fmla="*/ 7007 w 258789"/>
                  <a:gd name="connsiteY24" fmla="*/ 178543 h 258783"/>
                  <a:gd name="connsiteX25" fmla="*/ 32537 w 258789"/>
                  <a:gd name="connsiteY25" fmla="*/ 129392 h 258783"/>
                  <a:gd name="connsiteX26" fmla="*/ 10511 w 258789"/>
                  <a:gd name="connsiteY26" fmla="*/ 89208 h 258783"/>
                  <a:gd name="connsiteX27" fmla="*/ 482 w 258789"/>
                  <a:gd name="connsiteY27" fmla="*/ 53324 h 258783"/>
                  <a:gd name="connsiteX28" fmla="*/ 492 w 258789"/>
                  <a:gd name="connsiteY28" fmla="*/ 36540 h 258783"/>
                  <a:gd name="connsiteX29" fmla="*/ 11752 w 258789"/>
                  <a:gd name="connsiteY29" fmla="*/ 12043 h 258783"/>
                  <a:gd name="connsiteX30" fmla="*/ 34838 w 258789"/>
                  <a:gd name="connsiteY30" fmla="*/ 740 h 258783"/>
                  <a:gd name="connsiteX31" fmla="*/ 32702 w 258789"/>
                  <a:gd name="connsiteY31" fmla="*/ 15943 h 258783"/>
                  <a:gd name="connsiteX32" fmla="*/ 19663 w 258789"/>
                  <a:gd name="connsiteY32" fmla="*/ 24910 h 258783"/>
                  <a:gd name="connsiteX33" fmla="*/ 14393 w 258789"/>
                  <a:gd name="connsiteY33" fmla="*/ 42882 h 258783"/>
                  <a:gd name="connsiteX34" fmla="*/ 19823 w 258789"/>
                  <a:gd name="connsiteY34" fmla="*/ 73283 h 258783"/>
                  <a:gd name="connsiteX35" fmla="*/ 41487 w 258789"/>
                  <a:gd name="connsiteY35" fmla="*/ 116736 h 258783"/>
                  <a:gd name="connsiteX36" fmla="*/ 61707 w 258789"/>
                  <a:gd name="connsiteY36" fmla="*/ 91975 h 258783"/>
                  <a:gd name="connsiteX37" fmla="*/ 116741 w 258789"/>
                  <a:gd name="connsiteY37" fmla="*/ 41481 h 258783"/>
                  <a:gd name="connsiteX38" fmla="*/ 87514 w 258789"/>
                  <a:gd name="connsiteY38" fmla="*/ 25462 h 258783"/>
                  <a:gd name="connsiteX39" fmla="*/ 53824 w 258789"/>
                  <a:gd name="connsiteY39" fmla="*/ 15018 h 258783"/>
                  <a:gd name="connsiteX40" fmla="*/ 32702 w 258789"/>
                  <a:gd name="connsiteY40" fmla="*/ 15943 h 258783"/>
                  <a:gd name="connsiteX41" fmla="*/ 206086 w 258789"/>
                  <a:gd name="connsiteY41" fmla="*/ 14874 h 258783"/>
                  <a:gd name="connsiteX42" fmla="*/ 174469 w 258789"/>
                  <a:gd name="connsiteY42" fmla="*/ 24061 h 258783"/>
                  <a:gd name="connsiteX43" fmla="*/ 142034 w 258789"/>
                  <a:gd name="connsiteY43" fmla="*/ 41471 h 258783"/>
                  <a:gd name="connsiteX44" fmla="*/ 172488 w 258789"/>
                  <a:gd name="connsiteY44" fmla="*/ 66888 h 258783"/>
                  <a:gd name="connsiteX45" fmla="*/ 217316 w 258789"/>
                  <a:gd name="connsiteY45" fmla="*/ 116741 h 258783"/>
                  <a:gd name="connsiteX46" fmla="*/ 238372 w 258789"/>
                  <a:gd name="connsiteY46" fmla="*/ 74966 h 258783"/>
                  <a:gd name="connsiteX47" fmla="*/ 244375 w 258789"/>
                  <a:gd name="connsiteY47" fmla="*/ 42274 h 258783"/>
                  <a:gd name="connsiteX48" fmla="*/ 238572 w 258789"/>
                  <a:gd name="connsiteY48" fmla="*/ 24185 h 258783"/>
                  <a:gd name="connsiteX49" fmla="*/ 225604 w 258789"/>
                  <a:gd name="connsiteY49" fmla="*/ 15804 h 258783"/>
                  <a:gd name="connsiteX50" fmla="*/ 206086 w 258789"/>
                  <a:gd name="connsiteY50" fmla="*/ 14874 h 258783"/>
                  <a:gd name="connsiteX51" fmla="*/ 98771 w 258789"/>
                  <a:gd name="connsiteY51" fmla="*/ 74966 h 258783"/>
                  <a:gd name="connsiteX52" fmla="*/ 50061 w 258789"/>
                  <a:gd name="connsiteY52" fmla="*/ 129395 h 258783"/>
                  <a:gd name="connsiteX53" fmla="*/ 75268 w 258789"/>
                  <a:gd name="connsiteY53" fmla="*/ 160348 h 258783"/>
                  <a:gd name="connsiteX54" fmla="*/ 129393 w 258789"/>
                  <a:gd name="connsiteY54" fmla="*/ 208726 h 258783"/>
                  <a:gd name="connsiteX55" fmla="*/ 160001 w 258789"/>
                  <a:gd name="connsiteY55" fmla="*/ 183829 h 258783"/>
                  <a:gd name="connsiteX56" fmla="*/ 208724 w 258789"/>
                  <a:gd name="connsiteY56" fmla="*/ 129395 h 258783"/>
                  <a:gd name="connsiteX57" fmla="*/ 183811 w 258789"/>
                  <a:gd name="connsiteY57" fmla="*/ 98766 h 258783"/>
                  <a:gd name="connsiteX58" fmla="*/ 129393 w 258789"/>
                  <a:gd name="connsiteY58" fmla="*/ 50061 h 258783"/>
                  <a:gd name="connsiteX59" fmla="*/ 98771 w 258789"/>
                  <a:gd name="connsiteY59" fmla="*/ 74966 h 258783"/>
                  <a:gd name="connsiteX60" fmla="*/ 41461 w 258789"/>
                  <a:gd name="connsiteY60" fmla="*/ 142051 h 258783"/>
                  <a:gd name="connsiteX61" fmla="*/ 19362 w 258789"/>
                  <a:gd name="connsiteY61" fmla="*/ 186882 h 258783"/>
                  <a:gd name="connsiteX62" fmla="*/ 14484 w 258789"/>
                  <a:gd name="connsiteY62" fmla="*/ 217769 h 258783"/>
                  <a:gd name="connsiteX63" fmla="*/ 20312 w 258789"/>
                  <a:gd name="connsiteY63" fmla="*/ 234741 h 258783"/>
                  <a:gd name="connsiteX64" fmla="*/ 32958 w 258789"/>
                  <a:gd name="connsiteY64" fmla="*/ 242917 h 258783"/>
                  <a:gd name="connsiteX65" fmla="*/ 53431 w 258789"/>
                  <a:gd name="connsiteY65" fmla="*/ 243819 h 258783"/>
                  <a:gd name="connsiteX66" fmla="*/ 82474 w 258789"/>
                  <a:gd name="connsiteY66" fmla="*/ 235493 h 258783"/>
                  <a:gd name="connsiteX67" fmla="*/ 116739 w 258789"/>
                  <a:gd name="connsiteY67" fmla="*/ 217305 h 258783"/>
                  <a:gd name="connsiteX68" fmla="*/ 87101 w 258789"/>
                  <a:gd name="connsiteY68" fmla="*/ 192646 h 258783"/>
                  <a:gd name="connsiteX69" fmla="*/ 41461 w 258789"/>
                  <a:gd name="connsiteY69" fmla="*/ 142051 h 258783"/>
                  <a:gd name="connsiteX70" fmla="*/ 217308 w 258789"/>
                  <a:gd name="connsiteY70" fmla="*/ 142046 h 258783"/>
                  <a:gd name="connsiteX71" fmla="*/ 180816 w 258789"/>
                  <a:gd name="connsiteY71" fmla="*/ 183895 h 258783"/>
                  <a:gd name="connsiteX72" fmla="*/ 142041 w 258789"/>
                  <a:gd name="connsiteY72" fmla="*/ 217308 h 258783"/>
                  <a:gd name="connsiteX73" fmla="*/ 184754 w 258789"/>
                  <a:gd name="connsiteY73" fmla="*/ 238706 h 258783"/>
                  <a:gd name="connsiteX74" fmla="*/ 208455 w 258789"/>
                  <a:gd name="connsiteY74" fmla="*/ 244169 h 258783"/>
                  <a:gd name="connsiteX75" fmla="*/ 229724 w 258789"/>
                  <a:gd name="connsiteY75" fmla="*/ 241491 h 258783"/>
                  <a:gd name="connsiteX76" fmla="*/ 240891 w 258789"/>
                  <a:gd name="connsiteY76" fmla="*/ 230955 h 258783"/>
                  <a:gd name="connsiteX77" fmla="*/ 244352 w 258789"/>
                  <a:gd name="connsiteY77" fmla="*/ 210956 h 258783"/>
                  <a:gd name="connsiteX78" fmla="*/ 239269 w 258789"/>
                  <a:gd name="connsiteY78" fmla="*/ 186403 h 258783"/>
                  <a:gd name="connsiteX79" fmla="*/ 217308 w 258789"/>
                  <a:gd name="connsiteY79" fmla="*/ 142046 h 258783"/>
                  <a:gd name="connsiteX80" fmla="*/ 124320 w 258789"/>
                  <a:gd name="connsiteY80" fmla="*/ 93797 h 258783"/>
                  <a:gd name="connsiteX81" fmla="*/ 142267 w 258789"/>
                  <a:gd name="connsiteY81" fmla="*/ 95811 h 258783"/>
                  <a:gd name="connsiteX82" fmla="*/ 163039 w 258789"/>
                  <a:gd name="connsiteY82" fmla="*/ 116698 h 258783"/>
                  <a:gd name="connsiteX83" fmla="*/ 158777 w 258789"/>
                  <a:gd name="connsiteY83" fmla="*/ 150119 h 258783"/>
                  <a:gd name="connsiteX84" fmla="*/ 129395 w 258789"/>
                  <a:gd name="connsiteY84" fmla="*/ 165312 h 258783"/>
                  <a:gd name="connsiteX85" fmla="*/ 101343 w 258789"/>
                  <a:gd name="connsiteY85" fmla="*/ 151890 h 258783"/>
                  <a:gd name="connsiteX86" fmla="*/ 94317 w 258789"/>
                  <a:gd name="connsiteY86" fmla="*/ 121469 h 258783"/>
                  <a:gd name="connsiteX87" fmla="*/ 111876 w 258789"/>
                  <a:gd name="connsiteY87" fmla="*/ 97975 h 258783"/>
                  <a:gd name="connsiteX88" fmla="*/ 124320 w 258789"/>
                  <a:gd name="connsiteY88" fmla="*/ 93797 h 258783"/>
                  <a:gd name="connsiteX89" fmla="*/ 127910 w 258789"/>
                  <a:gd name="connsiteY89" fmla="*/ 107867 h 258783"/>
                  <a:gd name="connsiteX90" fmla="*/ 114461 w 258789"/>
                  <a:gd name="connsiteY90" fmla="*/ 113855 h 258783"/>
                  <a:gd name="connsiteX91" fmla="*/ 108035 w 258789"/>
                  <a:gd name="connsiteY91" fmla="*/ 126326 h 258783"/>
                  <a:gd name="connsiteX92" fmla="*/ 111243 w 258789"/>
                  <a:gd name="connsiteY92" fmla="*/ 141022 h 258783"/>
                  <a:gd name="connsiteX93" fmla="*/ 122518 w 258789"/>
                  <a:gd name="connsiteY93" fmla="*/ 149827 h 258783"/>
                  <a:gd name="connsiteX94" fmla="*/ 136766 w 258789"/>
                  <a:gd name="connsiteY94" fmla="*/ 149655 h 258783"/>
                  <a:gd name="connsiteX95" fmla="*/ 148655 w 258789"/>
                  <a:gd name="connsiteY95" fmla="*/ 139074 h 258783"/>
                  <a:gd name="connsiteX96" fmla="*/ 150048 w 258789"/>
                  <a:gd name="connsiteY96" fmla="*/ 123212 h 258783"/>
                  <a:gd name="connsiteX97" fmla="*/ 142133 w 258789"/>
                  <a:gd name="connsiteY97" fmla="*/ 112013 h 258783"/>
                  <a:gd name="connsiteX98" fmla="*/ 127910 w 258789"/>
                  <a:gd name="connsiteY98" fmla="*/ 107867 h 25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258789" h="258783">
                    <a:moveTo>
                      <a:pt x="34838" y="740"/>
                    </a:moveTo>
                    <a:cubicBezTo>
                      <a:pt x="43866" y="-674"/>
                      <a:pt x="53099" y="71"/>
                      <a:pt x="62021" y="1852"/>
                    </a:cubicBezTo>
                    <a:cubicBezTo>
                      <a:pt x="74034" y="4303"/>
                      <a:pt x="85585" y="8635"/>
                      <a:pt x="96661" y="13842"/>
                    </a:cubicBezTo>
                    <a:cubicBezTo>
                      <a:pt x="108040" y="19217"/>
                      <a:pt x="118936" y="25566"/>
                      <a:pt x="129388" y="32560"/>
                    </a:cubicBezTo>
                    <a:cubicBezTo>
                      <a:pt x="140422" y="25181"/>
                      <a:pt x="151949" y="18512"/>
                      <a:pt x="164012" y="12966"/>
                    </a:cubicBezTo>
                    <a:cubicBezTo>
                      <a:pt x="174023" y="8367"/>
                      <a:pt x="184430" y="4536"/>
                      <a:pt x="195209" y="2179"/>
                    </a:cubicBezTo>
                    <a:cubicBezTo>
                      <a:pt x="202997" y="487"/>
                      <a:pt x="211004" y="-375"/>
                      <a:pt x="218973" y="162"/>
                    </a:cubicBezTo>
                    <a:cubicBezTo>
                      <a:pt x="225181" y="616"/>
                      <a:pt x="231386" y="2027"/>
                      <a:pt x="236981" y="4812"/>
                    </a:cubicBezTo>
                    <a:cubicBezTo>
                      <a:pt x="245333" y="8853"/>
                      <a:pt x="251961" y="16168"/>
                      <a:pt x="255313" y="24806"/>
                    </a:cubicBezTo>
                    <a:cubicBezTo>
                      <a:pt x="259479" y="35309"/>
                      <a:pt x="259408" y="46972"/>
                      <a:pt x="257662" y="57982"/>
                    </a:cubicBezTo>
                    <a:cubicBezTo>
                      <a:pt x="255767" y="69670"/>
                      <a:pt x="251908" y="80958"/>
                      <a:pt x="247167" y="91775"/>
                    </a:cubicBezTo>
                    <a:cubicBezTo>
                      <a:pt x="241375" y="104928"/>
                      <a:pt x="234209" y="117450"/>
                      <a:pt x="226222" y="129392"/>
                    </a:cubicBezTo>
                    <a:cubicBezTo>
                      <a:pt x="235785" y="143701"/>
                      <a:pt x="244207" y="158845"/>
                      <a:pt x="250428" y="174917"/>
                    </a:cubicBezTo>
                    <a:cubicBezTo>
                      <a:pt x="255410" y="187979"/>
                      <a:pt x="259051" y="201824"/>
                      <a:pt x="258764" y="215899"/>
                    </a:cubicBezTo>
                    <a:cubicBezTo>
                      <a:pt x="258572" y="225946"/>
                      <a:pt x="255843" y="236281"/>
                      <a:pt x="249371" y="244159"/>
                    </a:cubicBezTo>
                    <a:cubicBezTo>
                      <a:pt x="246110" y="248157"/>
                      <a:pt x="241993" y="251441"/>
                      <a:pt x="237392" y="253772"/>
                    </a:cubicBezTo>
                    <a:cubicBezTo>
                      <a:pt x="231594" y="256737"/>
                      <a:pt x="225123" y="258206"/>
                      <a:pt x="218654" y="258647"/>
                    </a:cubicBezTo>
                    <a:cubicBezTo>
                      <a:pt x="205121" y="259473"/>
                      <a:pt x="191681" y="256397"/>
                      <a:pt x="178984" y="251935"/>
                    </a:cubicBezTo>
                    <a:cubicBezTo>
                      <a:pt x="161395" y="245641"/>
                      <a:pt x="144900" y="236580"/>
                      <a:pt x="129393" y="226222"/>
                    </a:cubicBezTo>
                    <a:cubicBezTo>
                      <a:pt x="113642" y="236730"/>
                      <a:pt x="96889" y="245917"/>
                      <a:pt x="78995" y="252216"/>
                    </a:cubicBezTo>
                    <a:cubicBezTo>
                      <a:pt x="66909" y="256397"/>
                      <a:pt x="54166" y="259266"/>
                      <a:pt x="41309" y="258716"/>
                    </a:cubicBezTo>
                    <a:cubicBezTo>
                      <a:pt x="35520" y="258424"/>
                      <a:pt x="29727" y="257358"/>
                      <a:pt x="24358" y="255133"/>
                    </a:cubicBezTo>
                    <a:cubicBezTo>
                      <a:pt x="19253" y="253045"/>
                      <a:pt x="14575" y="249878"/>
                      <a:pt x="10835" y="245806"/>
                    </a:cubicBezTo>
                    <a:cubicBezTo>
                      <a:pt x="4103" y="238557"/>
                      <a:pt x="806" y="228692"/>
                      <a:pt x="163" y="218945"/>
                    </a:cubicBezTo>
                    <a:cubicBezTo>
                      <a:pt x="-742" y="205163"/>
                      <a:pt x="2423" y="191458"/>
                      <a:pt x="7007" y="178543"/>
                    </a:cubicBezTo>
                    <a:cubicBezTo>
                      <a:pt x="13290" y="161116"/>
                      <a:pt x="22311" y="144793"/>
                      <a:pt x="32537" y="129392"/>
                    </a:cubicBezTo>
                    <a:cubicBezTo>
                      <a:pt x="24072" y="116657"/>
                      <a:pt x="16473" y="103304"/>
                      <a:pt x="10511" y="89208"/>
                    </a:cubicBezTo>
                    <a:cubicBezTo>
                      <a:pt x="5686" y="77740"/>
                      <a:pt x="1881" y="65727"/>
                      <a:pt x="482" y="53324"/>
                    </a:cubicBezTo>
                    <a:cubicBezTo>
                      <a:pt x="-111" y="47752"/>
                      <a:pt x="-212" y="42102"/>
                      <a:pt x="492" y="36540"/>
                    </a:cubicBezTo>
                    <a:cubicBezTo>
                      <a:pt x="1620" y="27500"/>
                      <a:pt x="5218" y="18535"/>
                      <a:pt x="11752" y="12043"/>
                    </a:cubicBezTo>
                    <a:cubicBezTo>
                      <a:pt x="17861" y="5762"/>
                      <a:pt x="26261" y="2088"/>
                      <a:pt x="34838" y="740"/>
                    </a:cubicBezTo>
                    <a:moveTo>
                      <a:pt x="32702" y="15943"/>
                    </a:moveTo>
                    <a:cubicBezTo>
                      <a:pt x="27553" y="17433"/>
                      <a:pt x="22762" y="20481"/>
                      <a:pt x="19663" y="24910"/>
                    </a:cubicBezTo>
                    <a:cubicBezTo>
                      <a:pt x="15966" y="30115"/>
                      <a:pt x="14590" y="36601"/>
                      <a:pt x="14393" y="42882"/>
                    </a:cubicBezTo>
                    <a:cubicBezTo>
                      <a:pt x="14086" y="53264"/>
                      <a:pt x="16552" y="63503"/>
                      <a:pt x="19823" y="73283"/>
                    </a:cubicBezTo>
                    <a:cubicBezTo>
                      <a:pt x="25080" y="88646"/>
                      <a:pt x="32750" y="103083"/>
                      <a:pt x="41487" y="116736"/>
                    </a:cubicBezTo>
                    <a:cubicBezTo>
                      <a:pt x="47837" y="108171"/>
                      <a:pt x="54607" y="99926"/>
                      <a:pt x="61707" y="91975"/>
                    </a:cubicBezTo>
                    <a:cubicBezTo>
                      <a:pt x="78349" y="73410"/>
                      <a:pt x="96727" y="56365"/>
                      <a:pt x="116741" y="41481"/>
                    </a:cubicBezTo>
                    <a:cubicBezTo>
                      <a:pt x="107371" y="35496"/>
                      <a:pt x="97656" y="30026"/>
                      <a:pt x="87514" y="25462"/>
                    </a:cubicBezTo>
                    <a:cubicBezTo>
                      <a:pt x="76763" y="20661"/>
                      <a:pt x="65518" y="16713"/>
                      <a:pt x="53824" y="15018"/>
                    </a:cubicBezTo>
                    <a:cubicBezTo>
                      <a:pt x="46818" y="14083"/>
                      <a:pt x="39546" y="13946"/>
                      <a:pt x="32702" y="15943"/>
                    </a:cubicBezTo>
                    <a:moveTo>
                      <a:pt x="206086" y="14874"/>
                    </a:moveTo>
                    <a:cubicBezTo>
                      <a:pt x="195155" y="16290"/>
                      <a:pt x="184587" y="19772"/>
                      <a:pt x="174469" y="24061"/>
                    </a:cubicBezTo>
                    <a:cubicBezTo>
                      <a:pt x="163158" y="28876"/>
                      <a:pt x="152395" y="34881"/>
                      <a:pt x="142034" y="41471"/>
                    </a:cubicBezTo>
                    <a:cubicBezTo>
                      <a:pt x="152656" y="49361"/>
                      <a:pt x="162806" y="57873"/>
                      <a:pt x="172488" y="66888"/>
                    </a:cubicBezTo>
                    <a:cubicBezTo>
                      <a:pt x="188854" y="82147"/>
                      <a:pt x="203950" y="98789"/>
                      <a:pt x="217316" y="116741"/>
                    </a:cubicBezTo>
                    <a:cubicBezTo>
                      <a:pt x="225690" y="103565"/>
                      <a:pt x="233145" y="89713"/>
                      <a:pt x="238372" y="74966"/>
                    </a:cubicBezTo>
                    <a:cubicBezTo>
                      <a:pt x="242031" y="64481"/>
                      <a:pt x="244793" y="53459"/>
                      <a:pt x="244375" y="42274"/>
                    </a:cubicBezTo>
                    <a:cubicBezTo>
                      <a:pt x="244076" y="35899"/>
                      <a:pt x="242558" y="29311"/>
                      <a:pt x="238572" y="24185"/>
                    </a:cubicBezTo>
                    <a:cubicBezTo>
                      <a:pt x="235387" y="19987"/>
                      <a:pt x="230636" y="17190"/>
                      <a:pt x="225604" y="15804"/>
                    </a:cubicBezTo>
                    <a:cubicBezTo>
                      <a:pt x="219267" y="14048"/>
                      <a:pt x="212570" y="14103"/>
                      <a:pt x="206086" y="14874"/>
                    </a:cubicBezTo>
                    <a:moveTo>
                      <a:pt x="98771" y="74966"/>
                    </a:moveTo>
                    <a:cubicBezTo>
                      <a:pt x="80776" y="91420"/>
                      <a:pt x="64314" y="109595"/>
                      <a:pt x="50061" y="129395"/>
                    </a:cubicBezTo>
                    <a:cubicBezTo>
                      <a:pt x="57835" y="140204"/>
                      <a:pt x="66283" y="150522"/>
                      <a:pt x="75268" y="160348"/>
                    </a:cubicBezTo>
                    <a:cubicBezTo>
                      <a:pt x="91641" y="178214"/>
                      <a:pt x="109717" y="194557"/>
                      <a:pt x="129393" y="208726"/>
                    </a:cubicBezTo>
                    <a:cubicBezTo>
                      <a:pt x="140073" y="201038"/>
                      <a:pt x="150281" y="192702"/>
                      <a:pt x="160001" y="183829"/>
                    </a:cubicBezTo>
                    <a:cubicBezTo>
                      <a:pt x="178004" y="167377"/>
                      <a:pt x="194461" y="149191"/>
                      <a:pt x="208724" y="129395"/>
                    </a:cubicBezTo>
                    <a:cubicBezTo>
                      <a:pt x="201029" y="118707"/>
                      <a:pt x="192690" y="108491"/>
                      <a:pt x="183811" y="98766"/>
                    </a:cubicBezTo>
                    <a:cubicBezTo>
                      <a:pt x="167362" y="80771"/>
                      <a:pt x="149182" y="64319"/>
                      <a:pt x="129393" y="50061"/>
                    </a:cubicBezTo>
                    <a:cubicBezTo>
                      <a:pt x="118705" y="57746"/>
                      <a:pt x="108496" y="66095"/>
                      <a:pt x="98771" y="74966"/>
                    </a:cubicBezTo>
                    <a:moveTo>
                      <a:pt x="41461" y="142051"/>
                    </a:moveTo>
                    <a:cubicBezTo>
                      <a:pt x="32512" y="156132"/>
                      <a:pt x="24607" y="171000"/>
                      <a:pt x="19362" y="186882"/>
                    </a:cubicBezTo>
                    <a:cubicBezTo>
                      <a:pt x="16149" y="196825"/>
                      <a:pt x="13810" y="207259"/>
                      <a:pt x="14484" y="217769"/>
                    </a:cubicBezTo>
                    <a:cubicBezTo>
                      <a:pt x="14907" y="223787"/>
                      <a:pt x="16524" y="229934"/>
                      <a:pt x="20312" y="234741"/>
                    </a:cubicBezTo>
                    <a:cubicBezTo>
                      <a:pt x="23456" y="238795"/>
                      <a:pt x="28060" y="241541"/>
                      <a:pt x="32958" y="242917"/>
                    </a:cubicBezTo>
                    <a:cubicBezTo>
                      <a:pt x="39602" y="244802"/>
                      <a:pt x="46638" y="244691"/>
                      <a:pt x="53431" y="243819"/>
                    </a:cubicBezTo>
                    <a:cubicBezTo>
                      <a:pt x="63442" y="242426"/>
                      <a:pt x="73147" y="239329"/>
                      <a:pt x="82474" y="235493"/>
                    </a:cubicBezTo>
                    <a:cubicBezTo>
                      <a:pt x="94449" y="230552"/>
                      <a:pt x="105831" y="224271"/>
                      <a:pt x="116739" y="217305"/>
                    </a:cubicBezTo>
                    <a:cubicBezTo>
                      <a:pt x="106418" y="209638"/>
                      <a:pt x="96537" y="201378"/>
                      <a:pt x="87101" y="192646"/>
                    </a:cubicBezTo>
                    <a:cubicBezTo>
                      <a:pt x="70420" y="177188"/>
                      <a:pt x="55060" y="160289"/>
                      <a:pt x="41461" y="142051"/>
                    </a:cubicBezTo>
                    <a:moveTo>
                      <a:pt x="217308" y="142046"/>
                    </a:moveTo>
                    <a:cubicBezTo>
                      <a:pt x="206253" y="156912"/>
                      <a:pt x="194000" y="170878"/>
                      <a:pt x="180816" y="183895"/>
                    </a:cubicBezTo>
                    <a:cubicBezTo>
                      <a:pt x="168690" y="195915"/>
                      <a:pt x="155744" y="207122"/>
                      <a:pt x="142041" y="217308"/>
                    </a:cubicBezTo>
                    <a:cubicBezTo>
                      <a:pt x="155483" y="225885"/>
                      <a:pt x="169663" y="233454"/>
                      <a:pt x="184754" y="238706"/>
                    </a:cubicBezTo>
                    <a:cubicBezTo>
                      <a:pt x="192434" y="241339"/>
                      <a:pt x="200355" y="243416"/>
                      <a:pt x="208455" y="244169"/>
                    </a:cubicBezTo>
                    <a:cubicBezTo>
                      <a:pt x="215601" y="244764"/>
                      <a:pt x="223083" y="244463"/>
                      <a:pt x="229724" y="241491"/>
                    </a:cubicBezTo>
                    <a:cubicBezTo>
                      <a:pt x="234505" y="239393"/>
                      <a:pt x="238552" y="235640"/>
                      <a:pt x="240891" y="230955"/>
                    </a:cubicBezTo>
                    <a:cubicBezTo>
                      <a:pt x="244061" y="224826"/>
                      <a:pt x="244653" y="217744"/>
                      <a:pt x="244352" y="210956"/>
                    </a:cubicBezTo>
                    <a:cubicBezTo>
                      <a:pt x="243881" y="202579"/>
                      <a:pt x="241874" y="194357"/>
                      <a:pt x="239269" y="186403"/>
                    </a:cubicBezTo>
                    <a:cubicBezTo>
                      <a:pt x="234006" y="170701"/>
                      <a:pt x="226190" y="155977"/>
                      <a:pt x="217308" y="142046"/>
                    </a:cubicBezTo>
                    <a:close/>
                    <a:moveTo>
                      <a:pt x="124320" y="93797"/>
                    </a:moveTo>
                    <a:cubicBezTo>
                      <a:pt x="130345" y="92979"/>
                      <a:pt x="136586" y="93617"/>
                      <a:pt x="142267" y="95811"/>
                    </a:cubicBezTo>
                    <a:cubicBezTo>
                      <a:pt x="151746" y="99392"/>
                      <a:pt x="159515" y="107198"/>
                      <a:pt x="163039" y="116698"/>
                    </a:cubicBezTo>
                    <a:cubicBezTo>
                      <a:pt x="167225" y="127636"/>
                      <a:pt x="165619" y="140592"/>
                      <a:pt x="158777" y="150119"/>
                    </a:cubicBezTo>
                    <a:cubicBezTo>
                      <a:pt x="152215" y="159545"/>
                      <a:pt x="140904" y="165481"/>
                      <a:pt x="129395" y="165312"/>
                    </a:cubicBezTo>
                    <a:cubicBezTo>
                      <a:pt x="118642" y="165458"/>
                      <a:pt x="108015" y="160307"/>
                      <a:pt x="101343" y="151890"/>
                    </a:cubicBezTo>
                    <a:cubicBezTo>
                      <a:pt x="94509" y="143526"/>
                      <a:pt x="91915" y="131979"/>
                      <a:pt x="94317" y="121469"/>
                    </a:cubicBezTo>
                    <a:cubicBezTo>
                      <a:pt x="96471" y="111607"/>
                      <a:pt x="103054" y="102858"/>
                      <a:pt x="111876" y="97975"/>
                    </a:cubicBezTo>
                    <a:cubicBezTo>
                      <a:pt x="115733" y="95831"/>
                      <a:pt x="119951" y="94415"/>
                      <a:pt x="124320" y="93797"/>
                    </a:cubicBezTo>
                    <a:moveTo>
                      <a:pt x="127910" y="107867"/>
                    </a:moveTo>
                    <a:cubicBezTo>
                      <a:pt x="122911" y="108214"/>
                      <a:pt x="118061" y="110368"/>
                      <a:pt x="114461" y="113855"/>
                    </a:cubicBezTo>
                    <a:cubicBezTo>
                      <a:pt x="111010" y="117144"/>
                      <a:pt x="108724" y="121613"/>
                      <a:pt x="108035" y="126326"/>
                    </a:cubicBezTo>
                    <a:cubicBezTo>
                      <a:pt x="107295" y="131399"/>
                      <a:pt x="108456" y="136717"/>
                      <a:pt x="111243" y="141022"/>
                    </a:cubicBezTo>
                    <a:cubicBezTo>
                      <a:pt x="113865" y="145117"/>
                      <a:pt x="117902" y="148292"/>
                      <a:pt x="122518" y="149827"/>
                    </a:cubicBezTo>
                    <a:cubicBezTo>
                      <a:pt x="127099" y="151403"/>
                      <a:pt x="132223" y="151335"/>
                      <a:pt x="136766" y="149655"/>
                    </a:cubicBezTo>
                    <a:cubicBezTo>
                      <a:pt x="141882" y="147813"/>
                      <a:pt x="146217" y="143934"/>
                      <a:pt x="148655" y="139074"/>
                    </a:cubicBezTo>
                    <a:cubicBezTo>
                      <a:pt x="151120" y="134224"/>
                      <a:pt x="151655" y="128417"/>
                      <a:pt x="150048" y="123212"/>
                    </a:cubicBezTo>
                    <a:cubicBezTo>
                      <a:pt x="148723" y="118748"/>
                      <a:pt x="145890" y="114759"/>
                      <a:pt x="142133" y="112013"/>
                    </a:cubicBezTo>
                    <a:cubicBezTo>
                      <a:pt x="138079" y="109008"/>
                      <a:pt x="132942" y="107515"/>
                      <a:pt x="127910" y="107867"/>
                    </a:cubicBezTo>
                    <a:close/>
                  </a:path>
                </a:pathLst>
              </a:custGeom>
              <a:solidFill>
                <a:srgbClr val="19EFFE"/>
              </a:solidFill>
              <a:ln w="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306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8" grpId="0" animBg="1"/>
      <p:bldP spid="39" grpId="0" animBg="1"/>
      <p:bldP spid="41" grpId="0" animBg="1"/>
      <p:bldP spid="8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0981100C-5D31-4039-D768-FFB7E9B1AA7E}"/>
              </a:ext>
            </a:extLst>
          </p:cNvPr>
          <p:cNvSpPr/>
          <p:nvPr/>
        </p:nvSpPr>
        <p:spPr>
          <a:xfrm>
            <a:off x="4350138" y="1952340"/>
            <a:ext cx="3491725" cy="3491725"/>
          </a:xfrm>
          <a:prstGeom prst="ellipse">
            <a:avLst/>
          </a:prstGeom>
          <a:gradFill flip="none" rotWithShape="1">
            <a:gsLst>
              <a:gs pos="48000">
                <a:srgbClr val="0FA9DD">
                  <a:alpha val="0"/>
                </a:srgbClr>
              </a:gs>
              <a:gs pos="0">
                <a:srgbClr val="0145AF">
                  <a:alpha val="40000"/>
                </a:srgbClr>
              </a:gs>
              <a:gs pos="100000">
                <a:srgbClr val="19EFFE">
                  <a:alpha val="40000"/>
                </a:srgbClr>
              </a:gs>
            </a:gsLst>
            <a:lin ang="13500000" scaled="1"/>
            <a:tileRect/>
          </a:gradFill>
          <a:ln>
            <a:gradFill flip="none" rotWithShape="1">
              <a:gsLst>
                <a:gs pos="0">
                  <a:srgbClr val="19EFFE"/>
                </a:gs>
                <a:gs pos="80000">
                  <a:srgbClr val="19EFFE">
                    <a:alpha val="0"/>
                  </a:srgbClr>
                </a:gs>
                <a:gs pos="20000">
                  <a:srgbClr val="19EFFE">
                    <a:alpha val="0"/>
                  </a:srgbClr>
                </a:gs>
                <a:gs pos="100000">
                  <a:srgbClr val="19EFFE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company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团队介绍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60A7F49-E73F-AA63-E8A0-F9C4F4D87BBA}"/>
              </a:ext>
            </a:extLst>
          </p:cNvPr>
          <p:cNvSpPr/>
          <p:nvPr/>
        </p:nvSpPr>
        <p:spPr>
          <a:xfrm>
            <a:off x="5149596" y="2751799"/>
            <a:ext cx="1892808" cy="1892808"/>
          </a:xfrm>
          <a:prstGeom prst="ellipse">
            <a:avLst/>
          </a:prstGeom>
          <a:gradFill flip="none" rotWithShape="1">
            <a:gsLst>
              <a:gs pos="48000">
                <a:srgbClr val="0FA9DD">
                  <a:alpha val="0"/>
                </a:srgbClr>
              </a:gs>
              <a:gs pos="0">
                <a:srgbClr val="0145AF"/>
              </a:gs>
              <a:gs pos="100000">
                <a:srgbClr val="19EFFE">
                  <a:alpha val="7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关键字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1ECD5B88-F0F1-FC9F-9B3A-8C8C25C8788D}"/>
              </a:ext>
            </a:extLst>
          </p:cNvPr>
          <p:cNvGrpSpPr/>
          <p:nvPr/>
        </p:nvGrpSpPr>
        <p:grpSpPr>
          <a:xfrm>
            <a:off x="782319" y="1868573"/>
            <a:ext cx="3891170" cy="1400961"/>
            <a:chOff x="707296" y="1868573"/>
            <a:chExt cx="3891170" cy="1400961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4CDC2734-9766-AA78-A647-1227EAA6D0F5}"/>
                </a:ext>
              </a:extLst>
            </p:cNvPr>
            <p:cNvSpPr txBox="1"/>
            <p:nvPr/>
          </p:nvSpPr>
          <p:spPr>
            <a:xfrm>
              <a:off x="720775" y="1868573"/>
              <a:ext cx="3293337" cy="140096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0209CA60-8437-6CD6-F010-8FCEC74EB876}"/>
                </a:ext>
              </a:extLst>
            </p:cNvPr>
            <p:cNvGrpSpPr/>
            <p:nvPr/>
          </p:nvGrpSpPr>
          <p:grpSpPr>
            <a:xfrm>
              <a:off x="707296" y="2499854"/>
              <a:ext cx="3891170" cy="571365"/>
              <a:chOff x="707296" y="2646158"/>
              <a:chExt cx="3891170" cy="571365"/>
            </a:xfrm>
          </p:grpSpPr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C615A2AC-0203-C346-0E42-074985947712}"/>
                  </a:ext>
                </a:extLst>
              </p:cNvPr>
              <p:cNvSpPr/>
              <p:nvPr/>
            </p:nvSpPr>
            <p:spPr>
              <a:xfrm>
                <a:off x="4279046" y="2898103"/>
                <a:ext cx="319420" cy="319420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A689A863-9716-02EB-633B-9E649782C4FE}"/>
                  </a:ext>
                </a:extLst>
              </p:cNvPr>
              <p:cNvSpPr/>
              <p:nvPr/>
            </p:nvSpPr>
            <p:spPr>
              <a:xfrm>
                <a:off x="707296" y="2646158"/>
                <a:ext cx="3630168" cy="301752"/>
              </a:xfrm>
              <a:custGeom>
                <a:avLst/>
                <a:gdLst>
                  <a:gd name="connsiteX0" fmla="*/ 3630168 w 3630168"/>
                  <a:gd name="connsiteY0" fmla="*/ 301752 h 301752"/>
                  <a:gd name="connsiteX1" fmla="*/ 3328416 w 3630168"/>
                  <a:gd name="connsiteY1" fmla="*/ 0 h 301752"/>
                  <a:gd name="connsiteX2" fmla="*/ 0 w 3630168"/>
                  <a:gd name="connsiteY2" fmla="*/ 0 h 301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30168" h="301752">
                    <a:moveTo>
                      <a:pt x="3630168" y="301752"/>
                    </a:moveTo>
                    <a:lnTo>
                      <a:pt x="3328416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19EFF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6F20E04-24F6-D842-8B90-1304B26CD3EC}"/>
              </a:ext>
            </a:extLst>
          </p:cNvPr>
          <p:cNvGrpSpPr/>
          <p:nvPr/>
        </p:nvGrpSpPr>
        <p:grpSpPr>
          <a:xfrm>
            <a:off x="782319" y="4255022"/>
            <a:ext cx="3891170" cy="1400961"/>
            <a:chOff x="707296" y="4255022"/>
            <a:chExt cx="3891170" cy="1400961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EA2F3B2C-150B-3C41-58B1-7A0C361FED43}"/>
                </a:ext>
              </a:extLst>
            </p:cNvPr>
            <p:cNvSpPr txBox="1"/>
            <p:nvPr/>
          </p:nvSpPr>
          <p:spPr>
            <a:xfrm>
              <a:off x="720775" y="4255022"/>
              <a:ext cx="3293337" cy="140096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43FC662D-BE08-D122-5FE7-756EF235DD6F}"/>
                </a:ext>
              </a:extLst>
            </p:cNvPr>
            <p:cNvGrpSpPr/>
            <p:nvPr/>
          </p:nvGrpSpPr>
          <p:grpSpPr>
            <a:xfrm flipV="1">
              <a:off x="707296" y="4325187"/>
              <a:ext cx="3891170" cy="571365"/>
              <a:chOff x="707296" y="2646158"/>
              <a:chExt cx="3891170" cy="571365"/>
            </a:xfrm>
          </p:grpSpPr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3595D35F-0041-3A53-C9B1-67F7972DC39E}"/>
                  </a:ext>
                </a:extLst>
              </p:cNvPr>
              <p:cNvSpPr/>
              <p:nvPr/>
            </p:nvSpPr>
            <p:spPr>
              <a:xfrm>
                <a:off x="4279046" y="2898103"/>
                <a:ext cx="319420" cy="319420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5" name="任意多边形: 形状 14">
                <a:extLst>
                  <a:ext uri="{FF2B5EF4-FFF2-40B4-BE49-F238E27FC236}">
                    <a16:creationId xmlns:a16="http://schemas.microsoft.com/office/drawing/2014/main" id="{5029F241-5FBE-BFFB-A806-C6B085953C6A}"/>
                  </a:ext>
                </a:extLst>
              </p:cNvPr>
              <p:cNvSpPr/>
              <p:nvPr/>
            </p:nvSpPr>
            <p:spPr>
              <a:xfrm>
                <a:off x="707296" y="2646158"/>
                <a:ext cx="3630168" cy="301752"/>
              </a:xfrm>
              <a:custGeom>
                <a:avLst/>
                <a:gdLst>
                  <a:gd name="connsiteX0" fmla="*/ 3630168 w 3630168"/>
                  <a:gd name="connsiteY0" fmla="*/ 301752 h 301752"/>
                  <a:gd name="connsiteX1" fmla="*/ 3328416 w 3630168"/>
                  <a:gd name="connsiteY1" fmla="*/ 0 h 301752"/>
                  <a:gd name="connsiteX2" fmla="*/ 0 w 3630168"/>
                  <a:gd name="connsiteY2" fmla="*/ 0 h 301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30168" h="301752">
                    <a:moveTo>
                      <a:pt x="3630168" y="301752"/>
                    </a:moveTo>
                    <a:lnTo>
                      <a:pt x="3328416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19EFF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B299625-C8F5-099C-604A-2A2615D272E4}"/>
              </a:ext>
            </a:extLst>
          </p:cNvPr>
          <p:cNvGrpSpPr/>
          <p:nvPr/>
        </p:nvGrpSpPr>
        <p:grpSpPr>
          <a:xfrm flipH="1">
            <a:off x="7518511" y="1873241"/>
            <a:ext cx="3891170" cy="1400961"/>
            <a:chOff x="707296" y="1868573"/>
            <a:chExt cx="3891170" cy="1400961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1869227-42D4-2AAA-13C0-41752EDE0467}"/>
                </a:ext>
              </a:extLst>
            </p:cNvPr>
            <p:cNvSpPr txBox="1"/>
            <p:nvPr/>
          </p:nvSpPr>
          <p:spPr>
            <a:xfrm>
              <a:off x="720776" y="1868573"/>
              <a:ext cx="3297269" cy="140096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FA94A914-12B5-7A53-60E9-6E0F1C2CBB14}"/>
                </a:ext>
              </a:extLst>
            </p:cNvPr>
            <p:cNvGrpSpPr/>
            <p:nvPr/>
          </p:nvGrpSpPr>
          <p:grpSpPr>
            <a:xfrm>
              <a:off x="707296" y="2499854"/>
              <a:ext cx="3891170" cy="571365"/>
              <a:chOff x="707296" y="2646158"/>
              <a:chExt cx="3891170" cy="571365"/>
            </a:xfrm>
          </p:grpSpPr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95F4CEA5-168E-AFA3-D210-F39C41B2FCE4}"/>
                  </a:ext>
                </a:extLst>
              </p:cNvPr>
              <p:cNvSpPr/>
              <p:nvPr/>
            </p:nvSpPr>
            <p:spPr>
              <a:xfrm>
                <a:off x="4279046" y="2898103"/>
                <a:ext cx="319420" cy="319420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5C6533C1-3638-5733-4B2A-2CF15549402D}"/>
                  </a:ext>
                </a:extLst>
              </p:cNvPr>
              <p:cNvSpPr/>
              <p:nvPr/>
            </p:nvSpPr>
            <p:spPr>
              <a:xfrm>
                <a:off x="707296" y="2646158"/>
                <a:ext cx="3630168" cy="301752"/>
              </a:xfrm>
              <a:custGeom>
                <a:avLst/>
                <a:gdLst>
                  <a:gd name="connsiteX0" fmla="*/ 3630168 w 3630168"/>
                  <a:gd name="connsiteY0" fmla="*/ 301752 h 301752"/>
                  <a:gd name="connsiteX1" fmla="*/ 3328416 w 3630168"/>
                  <a:gd name="connsiteY1" fmla="*/ 0 h 301752"/>
                  <a:gd name="connsiteX2" fmla="*/ 0 w 3630168"/>
                  <a:gd name="connsiteY2" fmla="*/ 0 h 301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30168" h="301752">
                    <a:moveTo>
                      <a:pt x="3630168" y="301752"/>
                    </a:moveTo>
                    <a:lnTo>
                      <a:pt x="3328416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19EFF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39B5514F-C844-A91A-4AD6-04615DBA1E04}"/>
              </a:ext>
            </a:extLst>
          </p:cNvPr>
          <p:cNvGrpSpPr/>
          <p:nvPr/>
        </p:nvGrpSpPr>
        <p:grpSpPr>
          <a:xfrm flipH="1">
            <a:off x="7518511" y="4259690"/>
            <a:ext cx="3891170" cy="1400961"/>
            <a:chOff x="707296" y="4255022"/>
            <a:chExt cx="3891170" cy="1400961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D5D52461-CDC1-026F-B2FA-3C4F9410C0B1}"/>
                </a:ext>
              </a:extLst>
            </p:cNvPr>
            <p:cNvSpPr txBox="1"/>
            <p:nvPr/>
          </p:nvSpPr>
          <p:spPr>
            <a:xfrm>
              <a:off x="720775" y="4255022"/>
              <a:ext cx="3297270" cy="140096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D4CCA520-D3EC-5D42-0101-6DF7FEE32693}"/>
                </a:ext>
              </a:extLst>
            </p:cNvPr>
            <p:cNvGrpSpPr/>
            <p:nvPr/>
          </p:nvGrpSpPr>
          <p:grpSpPr>
            <a:xfrm flipV="1">
              <a:off x="707296" y="4325187"/>
              <a:ext cx="3891170" cy="571365"/>
              <a:chOff x="707296" y="2646158"/>
              <a:chExt cx="3891170" cy="571365"/>
            </a:xfrm>
          </p:grpSpPr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E4C8F06A-A197-1C6A-9A47-A822CE7B89A6}"/>
                  </a:ext>
                </a:extLst>
              </p:cNvPr>
              <p:cNvSpPr/>
              <p:nvPr/>
            </p:nvSpPr>
            <p:spPr>
              <a:xfrm>
                <a:off x="4279046" y="2898103"/>
                <a:ext cx="319420" cy="319420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>
                      <a:alpha val="70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3A5BC24B-EF1D-7DF3-26E2-3E546E51EE26}"/>
                  </a:ext>
                </a:extLst>
              </p:cNvPr>
              <p:cNvSpPr/>
              <p:nvPr/>
            </p:nvSpPr>
            <p:spPr>
              <a:xfrm>
                <a:off x="707296" y="2646158"/>
                <a:ext cx="3630168" cy="301752"/>
              </a:xfrm>
              <a:custGeom>
                <a:avLst/>
                <a:gdLst>
                  <a:gd name="connsiteX0" fmla="*/ 3630168 w 3630168"/>
                  <a:gd name="connsiteY0" fmla="*/ 301752 h 301752"/>
                  <a:gd name="connsiteX1" fmla="*/ 3328416 w 3630168"/>
                  <a:gd name="connsiteY1" fmla="*/ 0 h 301752"/>
                  <a:gd name="connsiteX2" fmla="*/ 0 w 3630168"/>
                  <a:gd name="connsiteY2" fmla="*/ 0 h 301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30168" h="301752">
                    <a:moveTo>
                      <a:pt x="3630168" y="301752"/>
                    </a:moveTo>
                    <a:lnTo>
                      <a:pt x="3328416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solidFill>
                  <a:srgbClr val="19EFF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575458E5-6FD3-14B6-BB95-4DF376143AE5}"/>
              </a:ext>
            </a:extLst>
          </p:cNvPr>
          <p:cNvGrpSpPr/>
          <p:nvPr/>
        </p:nvGrpSpPr>
        <p:grpSpPr>
          <a:xfrm>
            <a:off x="5149596" y="4445701"/>
            <a:ext cx="1892808" cy="1529601"/>
            <a:chOff x="734636" y="4604977"/>
            <a:chExt cx="1892808" cy="1529601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7D77D658-AF7D-FE82-F18D-5A07675CC467}"/>
                </a:ext>
              </a:extLst>
            </p:cNvPr>
            <p:cNvGrpSpPr/>
            <p:nvPr/>
          </p:nvGrpSpPr>
          <p:grpSpPr>
            <a:xfrm>
              <a:off x="734636" y="4604977"/>
              <a:ext cx="1892808" cy="1529601"/>
              <a:chOff x="740664" y="4621247"/>
              <a:chExt cx="1892808" cy="1529601"/>
            </a:xfrm>
          </p:grpSpPr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AA282972-F874-A0F4-D4DC-6D40227994A8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梯形 37">
                <a:extLst>
                  <a:ext uri="{FF2B5EF4-FFF2-40B4-BE49-F238E27FC236}">
                    <a16:creationId xmlns:a16="http://schemas.microsoft.com/office/drawing/2014/main" id="{D03187C1-7C87-DA75-AA95-D47F5D4F7797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EC3D061D-A357-F531-60B7-90EFCA4343F1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44D94F5-1596-0CD8-4E97-A64FC4C92DBB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3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0" grpId="0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company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企业文化</a:t>
            </a:r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F19D53D6-3F43-4A67-1457-A0287D860D02}"/>
              </a:ext>
            </a:extLst>
          </p:cNvPr>
          <p:cNvGrpSpPr/>
          <p:nvPr/>
        </p:nvGrpSpPr>
        <p:grpSpPr>
          <a:xfrm>
            <a:off x="5934071" y="1623606"/>
            <a:ext cx="5587370" cy="1245943"/>
            <a:chOff x="7296910" y="1623606"/>
            <a:chExt cx="4224530" cy="1245943"/>
          </a:xfrm>
        </p:grpSpPr>
        <p:sp>
          <p:nvSpPr>
            <p:cNvPr id="82" name="流程图: 手动输入 81">
              <a:extLst>
                <a:ext uri="{FF2B5EF4-FFF2-40B4-BE49-F238E27FC236}">
                  <a16:creationId xmlns:a16="http://schemas.microsoft.com/office/drawing/2014/main" id="{B2E81BB7-E4AF-E76E-E1B6-ECFC816DB330}"/>
                </a:ext>
              </a:extLst>
            </p:cNvPr>
            <p:cNvSpPr/>
            <p:nvPr/>
          </p:nvSpPr>
          <p:spPr>
            <a:xfrm rot="16200000" flipV="1">
              <a:off x="8255665" y="664851"/>
              <a:ext cx="443484" cy="2360993"/>
            </a:xfrm>
            <a:prstGeom prst="flowChartManualInpu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0" rIns="108000" bIns="0" rtlCol="0" anchor="ctr" anchorCtr="1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433A9FDB-91B1-B488-0A68-10B9EBDD04A0}"/>
                </a:ext>
              </a:extLst>
            </p:cNvPr>
            <p:cNvSpPr txBox="1"/>
            <p:nvPr/>
          </p:nvSpPr>
          <p:spPr>
            <a:xfrm>
              <a:off x="7296910" y="2253418"/>
              <a:ext cx="4224530" cy="61613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单击此处输入正文内容，为了最终演示发布的良好效果，请尽量言简意赅的阐述观点。</a:t>
              </a: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DD891835-D88B-BF03-B5BF-6AFA8A73A712}"/>
              </a:ext>
            </a:extLst>
          </p:cNvPr>
          <p:cNvGrpSpPr/>
          <p:nvPr/>
        </p:nvGrpSpPr>
        <p:grpSpPr>
          <a:xfrm>
            <a:off x="5932863" y="3261634"/>
            <a:ext cx="5587370" cy="1245943"/>
            <a:chOff x="7296910" y="1623606"/>
            <a:chExt cx="4224530" cy="1245943"/>
          </a:xfrm>
        </p:grpSpPr>
        <p:sp>
          <p:nvSpPr>
            <p:cNvPr id="88" name="流程图: 手动输入 87">
              <a:extLst>
                <a:ext uri="{FF2B5EF4-FFF2-40B4-BE49-F238E27FC236}">
                  <a16:creationId xmlns:a16="http://schemas.microsoft.com/office/drawing/2014/main" id="{DDF7C90B-6F60-1A08-53DE-3CDEAD139034}"/>
                </a:ext>
              </a:extLst>
            </p:cNvPr>
            <p:cNvSpPr/>
            <p:nvPr/>
          </p:nvSpPr>
          <p:spPr>
            <a:xfrm rot="16200000" flipV="1">
              <a:off x="8255665" y="664851"/>
              <a:ext cx="443484" cy="2360993"/>
            </a:xfrm>
            <a:prstGeom prst="flowChartManualInpu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0" rIns="108000" bIns="0" rtlCol="0" anchor="ctr" anchorCtr="1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23DC1D53-F5D3-5C12-D825-35292BD57FC8}"/>
                </a:ext>
              </a:extLst>
            </p:cNvPr>
            <p:cNvSpPr txBox="1"/>
            <p:nvPr/>
          </p:nvSpPr>
          <p:spPr>
            <a:xfrm>
              <a:off x="7296910" y="2253418"/>
              <a:ext cx="4224530" cy="61613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单击此处输入正文内容，为了最终演示发布的良好效果，请尽量言简意赅的阐述观点。</a:t>
              </a:r>
            </a:p>
          </p:txBody>
        </p:sp>
      </p:grp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BC85D2A0-8067-D247-1C84-70C9A3E30496}"/>
              </a:ext>
            </a:extLst>
          </p:cNvPr>
          <p:cNvGrpSpPr/>
          <p:nvPr/>
        </p:nvGrpSpPr>
        <p:grpSpPr>
          <a:xfrm>
            <a:off x="5932863" y="4899662"/>
            <a:ext cx="5587370" cy="1245943"/>
            <a:chOff x="7296910" y="1623606"/>
            <a:chExt cx="4224530" cy="1245943"/>
          </a:xfrm>
        </p:grpSpPr>
        <p:sp>
          <p:nvSpPr>
            <p:cNvPr id="91" name="流程图: 手动输入 90">
              <a:extLst>
                <a:ext uri="{FF2B5EF4-FFF2-40B4-BE49-F238E27FC236}">
                  <a16:creationId xmlns:a16="http://schemas.microsoft.com/office/drawing/2014/main" id="{CED8B394-62CD-0CA9-AC79-5CBEA8AFD9AE}"/>
                </a:ext>
              </a:extLst>
            </p:cNvPr>
            <p:cNvSpPr/>
            <p:nvPr/>
          </p:nvSpPr>
          <p:spPr>
            <a:xfrm rot="16200000" flipV="1">
              <a:off x="8255665" y="664851"/>
              <a:ext cx="443484" cy="2360993"/>
            </a:xfrm>
            <a:prstGeom prst="flowChartManualInput">
              <a:avLst/>
            </a:prstGeom>
            <a:gradFill flip="none" rotWithShape="1">
              <a:gsLst>
                <a:gs pos="0">
                  <a:srgbClr val="0036F1"/>
                </a:gs>
                <a:gs pos="84000">
                  <a:srgbClr val="19EFFE">
                    <a:alpha val="70000"/>
                  </a:srgbClr>
                </a:gs>
              </a:gsLst>
              <a:lin ang="5400000" scaled="1"/>
              <a:tileRect/>
            </a:gradFill>
            <a:ln w="12700" cap="rnd">
              <a:gradFill flip="none" rotWithShape="1">
                <a:gsLst>
                  <a:gs pos="0">
                    <a:srgbClr val="0145AF">
                      <a:alpha val="0"/>
                    </a:srgbClr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0" rIns="108000" bIns="0" rtlCol="0" anchor="ctr" anchorCtr="1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6FDEDF64-96A3-52A5-FCCC-2D3E30A5AF1C}"/>
                </a:ext>
              </a:extLst>
            </p:cNvPr>
            <p:cNvSpPr txBox="1"/>
            <p:nvPr/>
          </p:nvSpPr>
          <p:spPr>
            <a:xfrm>
              <a:off x="7296910" y="2253418"/>
              <a:ext cx="4224530" cy="61613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单击此处输入正文内容，为了最终演示发布的良好效果，请尽量言简意赅的阐述观点。</a:t>
              </a:r>
            </a:p>
          </p:txBody>
        </p:sp>
      </p:grpSp>
      <p:grpSp>
        <p:nvGrpSpPr>
          <p:cNvPr id="115" name="组合 114">
            <a:extLst>
              <a:ext uri="{FF2B5EF4-FFF2-40B4-BE49-F238E27FC236}">
                <a16:creationId xmlns:a16="http://schemas.microsoft.com/office/drawing/2014/main" id="{8764A8B8-FFCD-BC8D-3740-F2D89A38CFA3}"/>
              </a:ext>
            </a:extLst>
          </p:cNvPr>
          <p:cNvGrpSpPr/>
          <p:nvPr/>
        </p:nvGrpSpPr>
        <p:grpSpPr>
          <a:xfrm>
            <a:off x="19495" y="1572019"/>
            <a:ext cx="5737131" cy="4542808"/>
            <a:chOff x="19495" y="1572019"/>
            <a:chExt cx="5737131" cy="4542808"/>
          </a:xfrm>
        </p:grpSpPr>
        <p:grpSp>
          <p:nvGrpSpPr>
            <p:cNvPr id="94" name="组合 93">
              <a:extLst>
                <a:ext uri="{FF2B5EF4-FFF2-40B4-BE49-F238E27FC236}">
                  <a16:creationId xmlns:a16="http://schemas.microsoft.com/office/drawing/2014/main" id="{A5C00F2B-5836-515E-6B14-340DB8DE86FB}"/>
                </a:ext>
              </a:extLst>
            </p:cNvPr>
            <p:cNvGrpSpPr/>
            <p:nvPr/>
          </p:nvGrpSpPr>
          <p:grpSpPr>
            <a:xfrm>
              <a:off x="1289907" y="2258567"/>
              <a:ext cx="3200400" cy="3200401"/>
              <a:chOff x="2103120" y="2258567"/>
              <a:chExt cx="3200400" cy="3200401"/>
            </a:xfrm>
          </p:grpSpPr>
          <p:sp>
            <p:nvSpPr>
              <p:cNvPr id="111" name="椭圆 110">
                <a:extLst>
                  <a:ext uri="{FF2B5EF4-FFF2-40B4-BE49-F238E27FC236}">
                    <a16:creationId xmlns:a16="http://schemas.microsoft.com/office/drawing/2014/main" id="{47A8B3C5-47EE-38E0-86A9-AE78F9FC49E2}"/>
                  </a:ext>
                </a:extLst>
              </p:cNvPr>
              <p:cNvSpPr/>
              <p:nvPr/>
            </p:nvSpPr>
            <p:spPr>
              <a:xfrm>
                <a:off x="2103120" y="2258567"/>
                <a:ext cx="3200400" cy="3200400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>
                      <a:alpha val="40000"/>
                    </a:srgbClr>
                  </a:gs>
                  <a:gs pos="100000">
                    <a:srgbClr val="19EFFE">
                      <a:alpha val="4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/>
                    </a:gs>
                    <a:gs pos="80000">
                      <a:srgbClr val="19EFFE">
                        <a:alpha val="0"/>
                      </a:srgbClr>
                    </a:gs>
                    <a:gs pos="20000">
                      <a:srgbClr val="19EFFE">
                        <a:alpha val="0"/>
                      </a:srgbClr>
                    </a:gs>
                    <a:gs pos="100000">
                      <a:srgbClr val="19EFF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12" name="椭圆 111">
                <a:extLst>
                  <a:ext uri="{FF2B5EF4-FFF2-40B4-BE49-F238E27FC236}">
                    <a16:creationId xmlns:a16="http://schemas.microsoft.com/office/drawing/2014/main" id="{96D65964-5DA6-B5AC-4D4F-CB8D0931A828}"/>
                  </a:ext>
                </a:extLst>
              </p:cNvPr>
              <p:cNvSpPr/>
              <p:nvPr/>
            </p:nvSpPr>
            <p:spPr>
              <a:xfrm>
                <a:off x="2103120" y="3375659"/>
                <a:ext cx="3200400" cy="966216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>
                      <a:alpha val="40000"/>
                    </a:srgbClr>
                  </a:gs>
                  <a:gs pos="100000">
                    <a:srgbClr val="19EFFE">
                      <a:alpha val="40000"/>
                    </a:srgbClr>
                  </a:gs>
                </a:gsLst>
                <a:lin ang="0" scaled="1"/>
                <a:tileRect/>
              </a:gradFill>
              <a:ln>
                <a:gradFill>
                  <a:gsLst>
                    <a:gs pos="75000">
                      <a:srgbClr val="19EFFE">
                        <a:alpha val="0"/>
                      </a:srgbClr>
                    </a:gs>
                    <a:gs pos="25000">
                      <a:srgbClr val="19EFFE">
                        <a:alpha val="0"/>
                      </a:srgbClr>
                    </a:gs>
                    <a:gs pos="0">
                      <a:srgbClr val="19EFFE"/>
                    </a:gs>
                    <a:gs pos="100000">
                      <a:srgbClr val="19EFF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13" name="椭圆 112">
                <a:extLst>
                  <a:ext uri="{FF2B5EF4-FFF2-40B4-BE49-F238E27FC236}">
                    <a16:creationId xmlns:a16="http://schemas.microsoft.com/office/drawing/2014/main" id="{C318490F-1767-C2E7-03E3-4162B6E53F3E}"/>
                  </a:ext>
                </a:extLst>
              </p:cNvPr>
              <p:cNvSpPr/>
              <p:nvPr/>
            </p:nvSpPr>
            <p:spPr>
              <a:xfrm rot="5400000">
                <a:off x="2103120" y="3375660"/>
                <a:ext cx="3200400" cy="966216"/>
              </a:xfrm>
              <a:prstGeom prst="ellipse">
                <a:avLst/>
              </a:prstGeom>
              <a:gradFill flip="none" rotWithShape="1">
                <a:gsLst>
                  <a:gs pos="48000">
                    <a:srgbClr val="0FA9DD">
                      <a:alpha val="0"/>
                    </a:srgbClr>
                  </a:gs>
                  <a:gs pos="0">
                    <a:srgbClr val="0145AF">
                      <a:alpha val="40000"/>
                    </a:srgbClr>
                  </a:gs>
                  <a:gs pos="100000">
                    <a:srgbClr val="19EFFE">
                      <a:alpha val="40000"/>
                    </a:srgbClr>
                  </a:gs>
                </a:gsLst>
                <a:lin ang="0" scaled="1"/>
                <a:tileRect/>
              </a:gradFill>
              <a:ln>
                <a:gradFill>
                  <a:gsLst>
                    <a:gs pos="75000">
                      <a:srgbClr val="19EFFE">
                        <a:alpha val="0"/>
                      </a:srgbClr>
                    </a:gs>
                    <a:gs pos="25000">
                      <a:srgbClr val="19EFFE">
                        <a:alpha val="0"/>
                      </a:srgbClr>
                    </a:gs>
                    <a:gs pos="0">
                      <a:srgbClr val="19EFFE"/>
                    </a:gs>
                    <a:gs pos="100000">
                      <a:srgbClr val="19EFF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14" name="椭圆 113">
                <a:extLst>
                  <a:ext uri="{FF2B5EF4-FFF2-40B4-BE49-F238E27FC236}">
                    <a16:creationId xmlns:a16="http://schemas.microsoft.com/office/drawing/2014/main" id="{E3F464C1-1625-3282-4C0D-159A240073A5}"/>
                  </a:ext>
                </a:extLst>
              </p:cNvPr>
              <p:cNvSpPr/>
              <p:nvPr/>
            </p:nvSpPr>
            <p:spPr>
              <a:xfrm>
                <a:off x="3150869" y="3306316"/>
                <a:ext cx="1104902" cy="1104902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024CA6"/>
                  </a:gs>
                  <a:gs pos="8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zh-CN" altLang="en-US" sz="20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标题</a:t>
                </a:r>
              </a:p>
            </p:txBody>
          </p:sp>
        </p:grpSp>
        <p:sp>
          <p:nvSpPr>
            <p:cNvPr id="95" name="菱形 94">
              <a:extLst>
                <a:ext uri="{FF2B5EF4-FFF2-40B4-BE49-F238E27FC236}">
                  <a16:creationId xmlns:a16="http://schemas.microsoft.com/office/drawing/2014/main" id="{0CC66C2E-3373-F911-2563-7B1CB9ABEE29}"/>
                </a:ext>
              </a:extLst>
            </p:cNvPr>
            <p:cNvSpPr/>
            <p:nvPr/>
          </p:nvSpPr>
          <p:spPr>
            <a:xfrm>
              <a:off x="2337656" y="1931513"/>
              <a:ext cx="1104902" cy="757508"/>
            </a:xfrm>
            <a:prstGeom prst="diamond">
              <a:avLst/>
            </a:prstGeom>
            <a:gradFill flip="none" rotWithShape="1">
              <a:gsLst>
                <a:gs pos="20000">
                  <a:srgbClr val="024CA6">
                    <a:alpha val="40000"/>
                  </a:srgbClr>
                </a:gs>
                <a:gs pos="80000">
                  <a:srgbClr val="19EFFE">
                    <a:alpha val="40000"/>
                  </a:srgbClr>
                </a:gs>
              </a:gsLst>
              <a:lin ang="135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96" name="菱形 95">
              <a:extLst>
                <a:ext uri="{FF2B5EF4-FFF2-40B4-BE49-F238E27FC236}">
                  <a16:creationId xmlns:a16="http://schemas.microsoft.com/office/drawing/2014/main" id="{49E03C97-3AB4-E6E3-58AF-F93C7B32B15D}"/>
                </a:ext>
              </a:extLst>
            </p:cNvPr>
            <p:cNvSpPr/>
            <p:nvPr/>
          </p:nvSpPr>
          <p:spPr>
            <a:xfrm>
              <a:off x="3937856" y="3480013"/>
              <a:ext cx="1104902" cy="757508"/>
            </a:xfrm>
            <a:prstGeom prst="diamond">
              <a:avLst/>
            </a:prstGeom>
            <a:gradFill flip="none" rotWithShape="1">
              <a:gsLst>
                <a:gs pos="20000">
                  <a:srgbClr val="024CA6">
                    <a:alpha val="40000"/>
                  </a:srgbClr>
                </a:gs>
                <a:gs pos="80000">
                  <a:srgbClr val="19EFFE">
                    <a:alpha val="40000"/>
                  </a:srgbClr>
                </a:gs>
              </a:gsLst>
              <a:lin ang="135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97" name="菱形 96">
              <a:extLst>
                <a:ext uri="{FF2B5EF4-FFF2-40B4-BE49-F238E27FC236}">
                  <a16:creationId xmlns:a16="http://schemas.microsoft.com/office/drawing/2014/main" id="{8779F3E6-10E2-6E42-3846-A1D83EECCE3D}"/>
                </a:ext>
              </a:extLst>
            </p:cNvPr>
            <p:cNvSpPr/>
            <p:nvPr/>
          </p:nvSpPr>
          <p:spPr>
            <a:xfrm>
              <a:off x="740664" y="3480013"/>
              <a:ext cx="1104902" cy="757508"/>
            </a:xfrm>
            <a:prstGeom prst="diamond">
              <a:avLst/>
            </a:prstGeom>
            <a:gradFill flip="none" rotWithShape="1">
              <a:gsLst>
                <a:gs pos="20000">
                  <a:srgbClr val="024CA6">
                    <a:alpha val="40000"/>
                  </a:srgbClr>
                </a:gs>
                <a:gs pos="80000">
                  <a:srgbClr val="19EFFE">
                    <a:alpha val="40000"/>
                  </a:srgbClr>
                </a:gs>
              </a:gsLst>
              <a:lin ang="135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98" name="菱形 97">
              <a:extLst>
                <a:ext uri="{FF2B5EF4-FFF2-40B4-BE49-F238E27FC236}">
                  <a16:creationId xmlns:a16="http://schemas.microsoft.com/office/drawing/2014/main" id="{589E9569-2DC9-32F1-162A-729FBEF534E0}"/>
                </a:ext>
              </a:extLst>
            </p:cNvPr>
            <p:cNvSpPr/>
            <p:nvPr/>
          </p:nvSpPr>
          <p:spPr>
            <a:xfrm>
              <a:off x="2337656" y="5023597"/>
              <a:ext cx="1104902" cy="757508"/>
            </a:xfrm>
            <a:prstGeom prst="diamond">
              <a:avLst/>
            </a:prstGeom>
            <a:gradFill flip="none" rotWithShape="1">
              <a:gsLst>
                <a:gs pos="20000">
                  <a:srgbClr val="024CA6">
                    <a:alpha val="40000"/>
                  </a:srgbClr>
                </a:gs>
                <a:gs pos="80000">
                  <a:srgbClr val="19EFFE">
                    <a:alpha val="40000"/>
                  </a:srgbClr>
                </a:gs>
              </a:gsLst>
              <a:lin ang="135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关键字</a:t>
              </a:r>
            </a:p>
          </p:txBody>
        </p:sp>
        <p:sp>
          <p:nvSpPr>
            <p:cNvPr id="99" name="文本框 98">
              <a:extLst>
                <a:ext uri="{FF2B5EF4-FFF2-40B4-BE49-F238E27FC236}">
                  <a16:creationId xmlns:a16="http://schemas.microsoft.com/office/drawing/2014/main" id="{0DA6A4D2-3051-FB29-CCBF-364B01C05A05}"/>
                </a:ext>
              </a:extLst>
            </p:cNvPr>
            <p:cNvSpPr txBox="1"/>
            <p:nvPr/>
          </p:nvSpPr>
          <p:spPr>
            <a:xfrm>
              <a:off x="3442558" y="2156379"/>
              <a:ext cx="80025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400" dirty="0"/>
            </a:p>
          </p:txBody>
        </p:sp>
        <p:sp>
          <p:nvSpPr>
            <p:cNvPr id="100" name="文本框 99">
              <a:extLst>
                <a:ext uri="{FF2B5EF4-FFF2-40B4-BE49-F238E27FC236}">
                  <a16:creationId xmlns:a16="http://schemas.microsoft.com/office/drawing/2014/main" id="{53B89979-DD07-398D-E813-635FB9A264B1}"/>
                </a:ext>
              </a:extLst>
            </p:cNvPr>
            <p:cNvSpPr txBox="1"/>
            <p:nvPr/>
          </p:nvSpPr>
          <p:spPr>
            <a:xfrm>
              <a:off x="1537399" y="2156379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id="{79B8095B-76BB-545B-A5A0-3EC5F6C67F13}"/>
                </a:ext>
              </a:extLst>
            </p:cNvPr>
            <p:cNvSpPr txBox="1"/>
            <p:nvPr/>
          </p:nvSpPr>
          <p:spPr>
            <a:xfrm>
              <a:off x="2491583" y="1572019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2" name="文本框 101">
              <a:extLst>
                <a:ext uri="{FF2B5EF4-FFF2-40B4-BE49-F238E27FC236}">
                  <a16:creationId xmlns:a16="http://schemas.microsoft.com/office/drawing/2014/main" id="{7B3A170C-B0C3-3CF3-13F2-D8A7F372D29C}"/>
                </a:ext>
              </a:extLst>
            </p:cNvPr>
            <p:cNvSpPr txBox="1"/>
            <p:nvPr/>
          </p:nvSpPr>
          <p:spPr>
            <a:xfrm>
              <a:off x="3442558" y="5248463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7C5A70CD-AADD-F47B-7F6B-625F456ABB59}"/>
                </a:ext>
              </a:extLst>
            </p:cNvPr>
            <p:cNvSpPr txBox="1"/>
            <p:nvPr/>
          </p:nvSpPr>
          <p:spPr>
            <a:xfrm>
              <a:off x="1537399" y="5248463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4" name="文本框 103">
              <a:extLst>
                <a:ext uri="{FF2B5EF4-FFF2-40B4-BE49-F238E27FC236}">
                  <a16:creationId xmlns:a16="http://schemas.microsoft.com/office/drawing/2014/main" id="{A7F2241B-E075-D7CE-072D-A9123BAEEF2F}"/>
                </a:ext>
              </a:extLst>
            </p:cNvPr>
            <p:cNvSpPr txBox="1"/>
            <p:nvPr/>
          </p:nvSpPr>
          <p:spPr>
            <a:xfrm>
              <a:off x="2489979" y="5837828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2917FF94-C814-73E9-E71C-5A68F2DFACD5}"/>
                </a:ext>
              </a:extLst>
            </p:cNvPr>
            <p:cNvSpPr txBox="1"/>
            <p:nvPr/>
          </p:nvSpPr>
          <p:spPr>
            <a:xfrm>
              <a:off x="892987" y="3074123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6" name="文本框 105">
              <a:extLst>
                <a:ext uri="{FF2B5EF4-FFF2-40B4-BE49-F238E27FC236}">
                  <a16:creationId xmlns:a16="http://schemas.microsoft.com/office/drawing/2014/main" id="{C89D81DE-6AD9-412C-E494-552800E81692}"/>
                </a:ext>
              </a:extLst>
            </p:cNvPr>
            <p:cNvSpPr txBox="1"/>
            <p:nvPr/>
          </p:nvSpPr>
          <p:spPr>
            <a:xfrm>
              <a:off x="892987" y="4344059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F704986F-D2B1-3181-1206-213AD6DEA4D5}"/>
                </a:ext>
              </a:extLst>
            </p:cNvPr>
            <p:cNvSpPr txBox="1"/>
            <p:nvPr/>
          </p:nvSpPr>
          <p:spPr>
            <a:xfrm>
              <a:off x="19495" y="3720268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8" name="文本框 107">
              <a:extLst>
                <a:ext uri="{FF2B5EF4-FFF2-40B4-BE49-F238E27FC236}">
                  <a16:creationId xmlns:a16="http://schemas.microsoft.com/office/drawing/2014/main" id="{C40D8092-7E83-72F8-2B92-CB865825CAB1}"/>
                </a:ext>
              </a:extLst>
            </p:cNvPr>
            <p:cNvSpPr txBox="1"/>
            <p:nvPr/>
          </p:nvSpPr>
          <p:spPr>
            <a:xfrm>
              <a:off x="4956369" y="3720268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77D241AB-2CB5-1ED2-7573-134EBACEAD53}"/>
                </a:ext>
              </a:extLst>
            </p:cNvPr>
            <p:cNvSpPr txBox="1"/>
            <p:nvPr/>
          </p:nvSpPr>
          <p:spPr>
            <a:xfrm>
              <a:off x="4086970" y="3071939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7E7C1FEF-B592-08E4-09DA-5D0ED3666252}"/>
                </a:ext>
              </a:extLst>
            </p:cNvPr>
            <p:cNvSpPr txBox="1"/>
            <p:nvPr/>
          </p:nvSpPr>
          <p:spPr>
            <a:xfrm>
              <a:off x="4086970" y="4341875"/>
              <a:ext cx="8002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prstClr val="white">
                      <a:alpha val="70000"/>
                    </a:prstClr>
                  </a:solidFill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关键点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1325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1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0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ADBCE9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company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发展历程</a:t>
            </a: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9E039C06-A330-8DD6-F1B1-8394C119A7FD}"/>
              </a:ext>
            </a:extLst>
          </p:cNvPr>
          <p:cNvSpPr/>
          <p:nvPr/>
        </p:nvSpPr>
        <p:spPr>
          <a:xfrm>
            <a:off x="734636" y="1286330"/>
            <a:ext cx="10773334" cy="753328"/>
          </a:xfrm>
          <a:custGeom>
            <a:avLst/>
            <a:gdLst>
              <a:gd name="connsiteX0" fmla="*/ 9198080 w 10773334"/>
              <a:gd name="connsiteY0" fmla="*/ 0 h 753328"/>
              <a:gd name="connsiteX1" fmla="*/ 10773334 w 10773334"/>
              <a:gd name="connsiteY1" fmla="*/ 753328 h 753328"/>
              <a:gd name="connsiteX2" fmla="*/ 0 w 10773334"/>
              <a:gd name="connsiteY2" fmla="*/ 753328 h 753328"/>
              <a:gd name="connsiteX3" fmla="*/ 0 w 10773334"/>
              <a:gd name="connsiteY3" fmla="*/ 492014 h 753328"/>
              <a:gd name="connsiteX4" fmla="*/ 9198080 w 10773334"/>
              <a:gd name="connsiteY4" fmla="*/ 492014 h 753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73334" h="753328">
                <a:moveTo>
                  <a:pt x="9198080" y="0"/>
                </a:moveTo>
                <a:lnTo>
                  <a:pt x="10773334" y="753328"/>
                </a:lnTo>
                <a:lnTo>
                  <a:pt x="0" y="753328"/>
                </a:lnTo>
                <a:lnTo>
                  <a:pt x="0" y="492014"/>
                </a:lnTo>
                <a:lnTo>
                  <a:pt x="9198080" y="492014"/>
                </a:lnTo>
                <a:close/>
              </a:path>
            </a:pathLst>
          </a:cu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/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307274EE-AB89-AD74-B1F1-D0EC480CC03D}"/>
              </a:ext>
            </a:extLst>
          </p:cNvPr>
          <p:cNvSpPr/>
          <p:nvPr/>
        </p:nvSpPr>
        <p:spPr>
          <a:xfrm>
            <a:off x="6096000" y="1501982"/>
            <a:ext cx="2377372" cy="170156"/>
          </a:xfrm>
          <a:custGeom>
            <a:avLst/>
            <a:gdLst>
              <a:gd name="connsiteX0" fmla="*/ 9198080 w 10780776"/>
              <a:gd name="connsiteY0" fmla="*/ 0 h 771616"/>
              <a:gd name="connsiteX1" fmla="*/ 10780776 w 10780776"/>
              <a:gd name="connsiteY1" fmla="*/ 756887 h 771616"/>
              <a:gd name="connsiteX2" fmla="*/ 10749977 w 10780776"/>
              <a:gd name="connsiteY2" fmla="*/ 771616 h 771616"/>
              <a:gd name="connsiteX3" fmla="*/ 0 w 10780776"/>
              <a:gd name="connsiteY3" fmla="*/ 771616 h 771616"/>
              <a:gd name="connsiteX4" fmla="*/ 0 w 10780776"/>
              <a:gd name="connsiteY4" fmla="*/ 492014 h 771616"/>
              <a:gd name="connsiteX5" fmla="*/ 9198080 w 10780776"/>
              <a:gd name="connsiteY5" fmla="*/ 492014 h 771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80776" h="771616">
                <a:moveTo>
                  <a:pt x="9198080" y="0"/>
                </a:moveTo>
                <a:lnTo>
                  <a:pt x="10780776" y="756887"/>
                </a:lnTo>
                <a:lnTo>
                  <a:pt x="10749977" y="771616"/>
                </a:lnTo>
                <a:lnTo>
                  <a:pt x="0" y="771616"/>
                </a:lnTo>
                <a:lnTo>
                  <a:pt x="0" y="492014"/>
                </a:lnTo>
                <a:lnTo>
                  <a:pt x="9198080" y="492014"/>
                </a:lnTo>
                <a:close/>
              </a:path>
            </a:pathLst>
          </a:cu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4000" rIns="504000" rtlCol="0" anchor="t" anchorCtr="0"/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4A7B1826-B7F5-D337-CFFA-7CA296529D95}"/>
              </a:ext>
            </a:extLst>
          </p:cNvPr>
          <p:cNvGrpSpPr/>
          <p:nvPr/>
        </p:nvGrpSpPr>
        <p:grpSpPr>
          <a:xfrm>
            <a:off x="1137064" y="2449650"/>
            <a:ext cx="2072480" cy="3470440"/>
            <a:chOff x="1137064" y="2449650"/>
            <a:chExt cx="2072480" cy="3470440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64AC2686-8A4B-B42E-23A5-76FC75C91AAC}"/>
                </a:ext>
              </a:extLst>
            </p:cNvPr>
            <p:cNvGrpSpPr/>
            <p:nvPr/>
          </p:nvGrpSpPr>
          <p:grpSpPr>
            <a:xfrm>
              <a:off x="1137064" y="2449650"/>
              <a:ext cx="2072480" cy="2901057"/>
              <a:chOff x="1137064" y="2285058"/>
              <a:chExt cx="2072480" cy="2901057"/>
            </a:xfrm>
          </p:grpSpPr>
          <p:sp>
            <p:nvSpPr>
              <p:cNvPr id="7" name="矩形: 圆角 6">
                <a:extLst>
                  <a:ext uri="{FF2B5EF4-FFF2-40B4-BE49-F238E27FC236}">
                    <a16:creationId xmlns:a16="http://schemas.microsoft.com/office/drawing/2014/main" id="{C6CFC17B-4692-D372-B810-0E2AD783AC17}"/>
                  </a:ext>
                </a:extLst>
              </p:cNvPr>
              <p:cNvSpPr/>
              <p:nvPr/>
            </p:nvSpPr>
            <p:spPr>
              <a:xfrm>
                <a:off x="1137064" y="2285058"/>
                <a:ext cx="2072480" cy="2881302"/>
              </a:xfrm>
              <a:prstGeom prst="roundRect">
                <a:avLst>
                  <a:gd name="adj" fmla="val 6753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84000">
                    <a:srgbClr val="0036F1">
                      <a:alpha val="30000"/>
                    </a:srgbClr>
                  </a:gs>
                </a:gsLst>
                <a:lin ang="16200000" scaled="1"/>
                <a:tileRect/>
              </a:gradFill>
              <a:ln w="12700" cap="rnd">
                <a:gradFill flip="none" rotWithShape="1">
                  <a:gsLst>
                    <a:gs pos="0">
                      <a:srgbClr val="0145AF">
                        <a:alpha val="0"/>
                      </a:srgb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162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rIns="144000"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请输入标题</a:t>
                </a:r>
                <a:endPara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5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enter your title here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5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endParaRPr>
              </a:p>
            </p:txBody>
          </p:sp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81AD1C01-2790-0E2E-E4CA-4481C388A540}"/>
                  </a:ext>
                </a:extLst>
              </p:cNvPr>
              <p:cNvSpPr/>
              <p:nvPr/>
            </p:nvSpPr>
            <p:spPr>
              <a:xfrm flipH="1">
                <a:off x="2150445" y="3282696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3E04448-12C3-DC17-4258-7673469422BC}"/>
                  </a:ext>
                </a:extLst>
              </p:cNvPr>
              <p:cNvSpPr txBox="1"/>
              <p:nvPr/>
            </p:nvSpPr>
            <p:spPr>
              <a:xfrm>
                <a:off x="1332056" y="4074696"/>
                <a:ext cx="1682496" cy="6161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单击输入正文，尽量言简意赅的阐述观点</a:t>
                </a:r>
              </a:p>
            </p:txBody>
          </p: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AF832042-9405-1723-3848-A48AB91FAD1E}"/>
                  </a:ext>
                </a:extLst>
              </p:cNvPr>
              <p:cNvSpPr/>
              <p:nvPr/>
            </p:nvSpPr>
            <p:spPr>
              <a:xfrm>
                <a:off x="2070590" y="4980686"/>
                <a:ext cx="205429" cy="205429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4DC57904-F8B1-AFBF-925F-E46D06515D56}"/>
                </a:ext>
              </a:extLst>
            </p:cNvPr>
            <p:cNvSpPr txBox="1"/>
            <p:nvPr/>
          </p:nvSpPr>
          <p:spPr>
            <a:xfrm>
              <a:off x="1208912" y="5430212"/>
              <a:ext cx="1928784" cy="489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2017</a:t>
              </a: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年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74D9FB6F-2E28-FE39-F070-875219EB830D}"/>
              </a:ext>
            </a:extLst>
          </p:cNvPr>
          <p:cNvSpPr/>
          <p:nvPr/>
        </p:nvSpPr>
        <p:spPr>
          <a:xfrm>
            <a:off x="2962032" y="5621918"/>
            <a:ext cx="1188686" cy="170156"/>
          </a:xfrm>
          <a:custGeom>
            <a:avLst/>
            <a:gdLst>
              <a:gd name="connsiteX0" fmla="*/ 839671 w 1188686"/>
              <a:gd name="connsiteY0" fmla="*/ 0 h 170156"/>
              <a:gd name="connsiteX1" fmla="*/ 1188686 w 1188686"/>
              <a:gd name="connsiteY1" fmla="*/ 166908 h 170156"/>
              <a:gd name="connsiteX2" fmla="*/ 1181894 w 1188686"/>
              <a:gd name="connsiteY2" fmla="*/ 170156 h 170156"/>
              <a:gd name="connsiteX3" fmla="*/ 0 w 1188686"/>
              <a:gd name="connsiteY3" fmla="*/ 170156 h 170156"/>
              <a:gd name="connsiteX4" fmla="*/ 0 w 1188686"/>
              <a:gd name="connsiteY4" fmla="*/ 108499 h 170156"/>
              <a:gd name="connsiteX5" fmla="*/ 839671 w 1188686"/>
              <a:gd name="connsiteY5" fmla="*/ 108499 h 1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8686" h="170156">
                <a:moveTo>
                  <a:pt x="839671" y="0"/>
                </a:moveTo>
                <a:lnTo>
                  <a:pt x="1188686" y="166908"/>
                </a:lnTo>
                <a:lnTo>
                  <a:pt x="1181894" y="170156"/>
                </a:lnTo>
                <a:lnTo>
                  <a:pt x="0" y="170156"/>
                </a:lnTo>
                <a:lnTo>
                  <a:pt x="0" y="108499"/>
                </a:lnTo>
                <a:lnTo>
                  <a:pt x="839671" y="108499"/>
                </a:lnTo>
                <a:close/>
              </a:path>
            </a:pathLst>
          </a:cu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3D6CD52-8BE5-9A01-3D38-9D9C268083BA}"/>
              </a:ext>
            </a:extLst>
          </p:cNvPr>
          <p:cNvGrpSpPr/>
          <p:nvPr/>
        </p:nvGrpSpPr>
        <p:grpSpPr>
          <a:xfrm>
            <a:off x="3903206" y="2449650"/>
            <a:ext cx="2072480" cy="3470440"/>
            <a:chOff x="3903206" y="2449650"/>
            <a:chExt cx="2072480" cy="3470440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09D207B5-3BAE-FEF2-DDBB-5711AF09AC68}"/>
                </a:ext>
              </a:extLst>
            </p:cNvPr>
            <p:cNvGrpSpPr/>
            <p:nvPr/>
          </p:nvGrpSpPr>
          <p:grpSpPr>
            <a:xfrm>
              <a:off x="3903206" y="2449650"/>
              <a:ext cx="2072480" cy="2901057"/>
              <a:chOff x="1137064" y="2285058"/>
              <a:chExt cx="2072480" cy="2901057"/>
            </a:xfrm>
          </p:grpSpPr>
          <p:sp>
            <p:nvSpPr>
              <p:cNvPr id="31" name="矩形: 圆角 30">
                <a:extLst>
                  <a:ext uri="{FF2B5EF4-FFF2-40B4-BE49-F238E27FC236}">
                    <a16:creationId xmlns:a16="http://schemas.microsoft.com/office/drawing/2014/main" id="{78D57A7F-5C45-CEDD-9706-163C89169DF3}"/>
                  </a:ext>
                </a:extLst>
              </p:cNvPr>
              <p:cNvSpPr/>
              <p:nvPr/>
            </p:nvSpPr>
            <p:spPr>
              <a:xfrm>
                <a:off x="1137064" y="2285058"/>
                <a:ext cx="2072480" cy="2881302"/>
              </a:xfrm>
              <a:prstGeom prst="roundRect">
                <a:avLst>
                  <a:gd name="adj" fmla="val 6753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84000">
                    <a:srgbClr val="0036F1">
                      <a:alpha val="30000"/>
                    </a:srgbClr>
                  </a:gs>
                </a:gsLst>
                <a:lin ang="16200000" scaled="1"/>
                <a:tileRect/>
              </a:gradFill>
              <a:ln w="12700" cap="rnd">
                <a:gradFill flip="none" rotWithShape="1">
                  <a:gsLst>
                    <a:gs pos="0">
                      <a:srgbClr val="0145AF">
                        <a:alpha val="0"/>
                      </a:srgb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162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rIns="144000"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请输入标题</a:t>
                </a:r>
                <a:endPara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5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enter your title here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5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endParaRPr>
              </a:p>
            </p:txBody>
          </p:sp>
          <p:sp>
            <p:nvSpPr>
              <p:cNvPr id="32" name="矩形: 圆角 31">
                <a:extLst>
                  <a:ext uri="{FF2B5EF4-FFF2-40B4-BE49-F238E27FC236}">
                    <a16:creationId xmlns:a16="http://schemas.microsoft.com/office/drawing/2014/main" id="{DC5CBC50-694E-9CF7-FDD2-FF59120ACF9A}"/>
                  </a:ext>
                </a:extLst>
              </p:cNvPr>
              <p:cNvSpPr/>
              <p:nvPr/>
            </p:nvSpPr>
            <p:spPr>
              <a:xfrm flipH="1">
                <a:off x="2150445" y="3282696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7970B240-99E4-1AC3-04DB-5C0F6BC071BB}"/>
                  </a:ext>
                </a:extLst>
              </p:cNvPr>
              <p:cNvSpPr txBox="1"/>
              <p:nvPr/>
            </p:nvSpPr>
            <p:spPr>
              <a:xfrm>
                <a:off x="1332056" y="4074696"/>
                <a:ext cx="1682496" cy="6161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单击输入正文，尽量言简意赅的阐述观点</a:t>
                </a:r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9868E962-55C2-F149-FCDA-6740DE397825}"/>
                  </a:ext>
                </a:extLst>
              </p:cNvPr>
              <p:cNvSpPr/>
              <p:nvPr/>
            </p:nvSpPr>
            <p:spPr>
              <a:xfrm>
                <a:off x="2070590" y="4980686"/>
                <a:ext cx="205429" cy="205429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D6734EE-C3F6-FC8A-F4BF-282553C26825}"/>
                </a:ext>
              </a:extLst>
            </p:cNvPr>
            <p:cNvSpPr txBox="1"/>
            <p:nvPr/>
          </p:nvSpPr>
          <p:spPr>
            <a:xfrm>
              <a:off x="3975054" y="5430212"/>
              <a:ext cx="1928784" cy="489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2018</a:t>
              </a: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年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8F858320-ED48-C2A4-172D-E31F17A12527}"/>
              </a:ext>
            </a:extLst>
          </p:cNvPr>
          <p:cNvSpPr/>
          <p:nvPr/>
        </p:nvSpPr>
        <p:spPr>
          <a:xfrm>
            <a:off x="5728174" y="5621918"/>
            <a:ext cx="1188686" cy="170156"/>
          </a:xfrm>
          <a:custGeom>
            <a:avLst/>
            <a:gdLst>
              <a:gd name="connsiteX0" fmla="*/ 839671 w 1188686"/>
              <a:gd name="connsiteY0" fmla="*/ 0 h 170156"/>
              <a:gd name="connsiteX1" fmla="*/ 1188686 w 1188686"/>
              <a:gd name="connsiteY1" fmla="*/ 166908 h 170156"/>
              <a:gd name="connsiteX2" fmla="*/ 1181894 w 1188686"/>
              <a:gd name="connsiteY2" fmla="*/ 170156 h 170156"/>
              <a:gd name="connsiteX3" fmla="*/ 0 w 1188686"/>
              <a:gd name="connsiteY3" fmla="*/ 170156 h 170156"/>
              <a:gd name="connsiteX4" fmla="*/ 0 w 1188686"/>
              <a:gd name="connsiteY4" fmla="*/ 108499 h 170156"/>
              <a:gd name="connsiteX5" fmla="*/ 839671 w 1188686"/>
              <a:gd name="connsiteY5" fmla="*/ 108499 h 1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8686" h="170156">
                <a:moveTo>
                  <a:pt x="839671" y="0"/>
                </a:moveTo>
                <a:lnTo>
                  <a:pt x="1188686" y="166908"/>
                </a:lnTo>
                <a:lnTo>
                  <a:pt x="1181894" y="170156"/>
                </a:lnTo>
                <a:lnTo>
                  <a:pt x="0" y="170156"/>
                </a:lnTo>
                <a:lnTo>
                  <a:pt x="0" y="108499"/>
                </a:lnTo>
                <a:lnTo>
                  <a:pt x="839671" y="108499"/>
                </a:lnTo>
                <a:close/>
              </a:path>
            </a:pathLst>
          </a:cu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F5F45AC7-E4B2-FE01-9109-C0954C253FD6}"/>
              </a:ext>
            </a:extLst>
          </p:cNvPr>
          <p:cNvGrpSpPr/>
          <p:nvPr/>
        </p:nvGrpSpPr>
        <p:grpSpPr>
          <a:xfrm>
            <a:off x="6669348" y="2449650"/>
            <a:ext cx="2072480" cy="3470440"/>
            <a:chOff x="6669348" y="2449650"/>
            <a:chExt cx="2072480" cy="3470440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A9B51162-84EB-6528-E431-166128FD1648}"/>
                </a:ext>
              </a:extLst>
            </p:cNvPr>
            <p:cNvGrpSpPr/>
            <p:nvPr/>
          </p:nvGrpSpPr>
          <p:grpSpPr>
            <a:xfrm>
              <a:off x="6669348" y="2449650"/>
              <a:ext cx="2072480" cy="2901057"/>
              <a:chOff x="1137064" y="2285058"/>
              <a:chExt cx="2072480" cy="2901057"/>
            </a:xfrm>
          </p:grpSpPr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7113B28C-5ADB-553C-3D0B-260DAD4A0EED}"/>
                  </a:ext>
                </a:extLst>
              </p:cNvPr>
              <p:cNvSpPr/>
              <p:nvPr/>
            </p:nvSpPr>
            <p:spPr>
              <a:xfrm>
                <a:off x="1137064" y="2285058"/>
                <a:ext cx="2072480" cy="2881302"/>
              </a:xfrm>
              <a:prstGeom prst="roundRect">
                <a:avLst>
                  <a:gd name="adj" fmla="val 6753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84000">
                    <a:srgbClr val="0036F1">
                      <a:alpha val="30000"/>
                    </a:srgbClr>
                  </a:gs>
                </a:gsLst>
                <a:lin ang="16200000" scaled="1"/>
                <a:tileRect/>
              </a:gradFill>
              <a:ln w="12700" cap="rnd">
                <a:gradFill flip="none" rotWithShape="1">
                  <a:gsLst>
                    <a:gs pos="0">
                      <a:srgbClr val="0145AF">
                        <a:alpha val="0"/>
                      </a:srgb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162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rIns="144000"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请输入标题</a:t>
                </a:r>
                <a:endPara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5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enter your title here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5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endParaRPr>
              </a:p>
            </p:txBody>
          </p:sp>
          <p:sp>
            <p:nvSpPr>
              <p:cNvPr id="27" name="矩形: 圆角 26">
                <a:extLst>
                  <a:ext uri="{FF2B5EF4-FFF2-40B4-BE49-F238E27FC236}">
                    <a16:creationId xmlns:a16="http://schemas.microsoft.com/office/drawing/2014/main" id="{0B97599A-2B7F-23B5-DB90-6979D18C2503}"/>
                  </a:ext>
                </a:extLst>
              </p:cNvPr>
              <p:cNvSpPr/>
              <p:nvPr/>
            </p:nvSpPr>
            <p:spPr>
              <a:xfrm flipH="1">
                <a:off x="2150445" y="3282696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7BD7EAC4-6374-7728-D8CA-F415B3380A91}"/>
                  </a:ext>
                </a:extLst>
              </p:cNvPr>
              <p:cNvSpPr txBox="1"/>
              <p:nvPr/>
            </p:nvSpPr>
            <p:spPr>
              <a:xfrm>
                <a:off x="1332056" y="4074696"/>
                <a:ext cx="1682496" cy="6161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单击输入正文，尽量言简意赅的阐述观点</a:t>
                </a:r>
              </a:p>
            </p:txBody>
          </p:sp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873A10A2-2D9E-BC23-684A-8FC21765EE51}"/>
                  </a:ext>
                </a:extLst>
              </p:cNvPr>
              <p:cNvSpPr/>
              <p:nvPr/>
            </p:nvSpPr>
            <p:spPr>
              <a:xfrm>
                <a:off x="2070590" y="4980686"/>
                <a:ext cx="205429" cy="205429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8F05F090-6786-5DBB-E416-76C8A7E21C10}"/>
                </a:ext>
              </a:extLst>
            </p:cNvPr>
            <p:cNvSpPr txBox="1"/>
            <p:nvPr/>
          </p:nvSpPr>
          <p:spPr>
            <a:xfrm>
              <a:off x="6741196" y="5430212"/>
              <a:ext cx="1928784" cy="489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2019</a:t>
              </a: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年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4956D863-C50A-07AC-6C16-3A325114DEF8}"/>
              </a:ext>
            </a:extLst>
          </p:cNvPr>
          <p:cNvSpPr/>
          <p:nvPr/>
        </p:nvSpPr>
        <p:spPr>
          <a:xfrm>
            <a:off x="8494316" y="5621918"/>
            <a:ext cx="1188686" cy="170156"/>
          </a:xfrm>
          <a:custGeom>
            <a:avLst/>
            <a:gdLst>
              <a:gd name="connsiteX0" fmla="*/ 839671 w 1188686"/>
              <a:gd name="connsiteY0" fmla="*/ 0 h 170156"/>
              <a:gd name="connsiteX1" fmla="*/ 1188686 w 1188686"/>
              <a:gd name="connsiteY1" fmla="*/ 166908 h 170156"/>
              <a:gd name="connsiteX2" fmla="*/ 1181894 w 1188686"/>
              <a:gd name="connsiteY2" fmla="*/ 170156 h 170156"/>
              <a:gd name="connsiteX3" fmla="*/ 0 w 1188686"/>
              <a:gd name="connsiteY3" fmla="*/ 170156 h 170156"/>
              <a:gd name="connsiteX4" fmla="*/ 0 w 1188686"/>
              <a:gd name="connsiteY4" fmla="*/ 108499 h 170156"/>
              <a:gd name="connsiteX5" fmla="*/ 839671 w 1188686"/>
              <a:gd name="connsiteY5" fmla="*/ 108499 h 1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8686" h="170156">
                <a:moveTo>
                  <a:pt x="839671" y="0"/>
                </a:moveTo>
                <a:lnTo>
                  <a:pt x="1188686" y="166908"/>
                </a:lnTo>
                <a:lnTo>
                  <a:pt x="1181894" y="170156"/>
                </a:lnTo>
                <a:lnTo>
                  <a:pt x="0" y="170156"/>
                </a:lnTo>
                <a:lnTo>
                  <a:pt x="0" y="108499"/>
                </a:lnTo>
                <a:lnTo>
                  <a:pt x="839671" y="108499"/>
                </a:lnTo>
                <a:close/>
              </a:path>
            </a:pathLst>
          </a:custGeom>
          <a:gradFill flip="none" rotWithShape="1">
            <a:gsLst>
              <a:gs pos="0">
                <a:srgbClr val="0036F1">
                  <a:alpha val="0"/>
                </a:srgbClr>
              </a:gs>
              <a:gs pos="84000">
                <a:srgbClr val="19EFFE">
                  <a:alpha val="70000"/>
                </a:srgbClr>
              </a:gs>
            </a:gsLst>
            <a:lin ang="0" scaled="1"/>
            <a:tileRect/>
          </a:gradFill>
          <a:ln w="12700" cap="rnd">
            <a:gradFill flip="none" rotWithShape="1">
              <a:gsLst>
                <a:gs pos="0">
                  <a:srgbClr val="0145AF">
                    <a:alpha val="0"/>
                  </a:srgbClr>
                </a:gs>
                <a:gs pos="100000">
                  <a:srgbClr val="19EFFE">
                    <a:alpha val="70000"/>
                  </a:srgbClr>
                </a:gs>
              </a:gsLst>
              <a:lin ang="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04000" rIns="50400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000" spc="30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9CC6AC4-558D-708D-25B8-8F7A36E58EF4}"/>
              </a:ext>
            </a:extLst>
          </p:cNvPr>
          <p:cNvGrpSpPr/>
          <p:nvPr/>
        </p:nvGrpSpPr>
        <p:grpSpPr>
          <a:xfrm>
            <a:off x="9435490" y="2449650"/>
            <a:ext cx="2072480" cy="3470440"/>
            <a:chOff x="9435490" y="2449650"/>
            <a:chExt cx="2072480" cy="3470440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644E92FA-97FD-FD0F-7100-47B65F2DB2CE}"/>
                </a:ext>
              </a:extLst>
            </p:cNvPr>
            <p:cNvGrpSpPr/>
            <p:nvPr/>
          </p:nvGrpSpPr>
          <p:grpSpPr>
            <a:xfrm>
              <a:off x="9435490" y="2449650"/>
              <a:ext cx="2072480" cy="2901057"/>
              <a:chOff x="1137064" y="2285058"/>
              <a:chExt cx="2072480" cy="2901057"/>
            </a:xfrm>
          </p:grpSpPr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F662F5F1-E2A2-356A-C9EB-E8523C33F21D}"/>
                  </a:ext>
                </a:extLst>
              </p:cNvPr>
              <p:cNvSpPr/>
              <p:nvPr/>
            </p:nvSpPr>
            <p:spPr>
              <a:xfrm>
                <a:off x="1137064" y="2285058"/>
                <a:ext cx="2072480" cy="2881302"/>
              </a:xfrm>
              <a:prstGeom prst="roundRect">
                <a:avLst>
                  <a:gd name="adj" fmla="val 6753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84000">
                    <a:srgbClr val="0036F1">
                      <a:alpha val="30000"/>
                    </a:srgbClr>
                  </a:gs>
                </a:gsLst>
                <a:lin ang="16200000" scaled="1"/>
                <a:tileRect/>
              </a:gradFill>
              <a:ln w="12700" cap="rnd">
                <a:gradFill flip="none" rotWithShape="1">
                  <a:gsLst>
                    <a:gs pos="0">
                      <a:srgbClr val="0145AF">
                        <a:alpha val="0"/>
                      </a:srgb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16200000" scaled="1"/>
                  <a:tileRect/>
                </a:gra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rIns="144000"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spc="300" dirty="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rPr>
                  <a:t>请输入标题</a:t>
                </a:r>
                <a:endParaRPr lang="en-US" altLang="zh-CN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5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enter your title here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5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endParaRPr>
              </a:p>
            </p:txBody>
          </p: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EA982F97-883C-897E-3AC1-1DA538C89F0B}"/>
                  </a:ext>
                </a:extLst>
              </p:cNvPr>
              <p:cNvSpPr/>
              <p:nvPr/>
            </p:nvSpPr>
            <p:spPr>
              <a:xfrm flipH="1">
                <a:off x="2150445" y="3282696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96BD9D46-FF17-4039-B834-AEA0DCA96F67}"/>
                  </a:ext>
                </a:extLst>
              </p:cNvPr>
              <p:cNvSpPr txBox="1"/>
              <p:nvPr/>
            </p:nvSpPr>
            <p:spPr>
              <a:xfrm>
                <a:off x="1332056" y="4074696"/>
                <a:ext cx="1682496" cy="6161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70000"/>
                      </a:prstClr>
                    </a:solidFill>
                    <a:effectLst/>
                    <a:uLnTx/>
                    <a:uFillTx/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单击输入正文，尽量言简意赅的阐述观点</a:t>
                </a:r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61D8B316-B067-7C74-31FB-24B49E8F75A8}"/>
                  </a:ext>
                </a:extLst>
              </p:cNvPr>
              <p:cNvSpPr/>
              <p:nvPr/>
            </p:nvSpPr>
            <p:spPr>
              <a:xfrm>
                <a:off x="2070590" y="4980686"/>
                <a:ext cx="205429" cy="205429"/>
              </a:xfrm>
              <a:prstGeom prst="ellipse">
                <a:avLst/>
              </a:prstGeom>
              <a:gradFill flip="none" rotWithShape="1">
                <a:gsLst>
                  <a:gs pos="0">
                    <a:srgbClr val="0145AF"/>
                  </a:gs>
                  <a:gs pos="100000">
                    <a:srgbClr val="19EFFE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37475B5C-6B44-DF20-5EB3-29A729EA7156}"/>
                </a:ext>
              </a:extLst>
            </p:cNvPr>
            <p:cNvSpPr txBox="1"/>
            <p:nvPr/>
          </p:nvSpPr>
          <p:spPr>
            <a:xfrm>
              <a:off x="9507338" y="5430212"/>
              <a:ext cx="1928784" cy="489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2020</a:t>
              </a: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年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1422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0" grpId="0" animBg="1"/>
      <p:bldP spid="8" grpId="0" animBg="1"/>
      <p:bldP spid="39" grpId="0" animBg="1"/>
      <p:bldP spid="41" grpId="0" animBg="1"/>
      <p:bldP spid="4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2EE159A-06E1-776A-FA18-91FA7B27D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026" y="0"/>
            <a:ext cx="12206026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8298B46-3FD4-C9D5-04C9-584665B234A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802" y="748525"/>
            <a:ext cx="9732396" cy="24333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0FCA5D-50C0-CAD1-2D14-19C4350BF79B}"/>
              </a:ext>
            </a:extLst>
          </p:cNvPr>
          <p:cNvSpPr txBox="1"/>
          <p:nvPr/>
        </p:nvSpPr>
        <p:spPr>
          <a:xfrm>
            <a:off x="3098791" y="338388"/>
            <a:ext cx="5994418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zh-CN" altLang="en-US" sz="9600" spc="400" dirty="0"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项目介绍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05D042-6633-4662-9B53-B49D49EA3EEA}"/>
              </a:ext>
            </a:extLst>
          </p:cNvPr>
          <p:cNvSpPr txBox="1"/>
          <p:nvPr/>
        </p:nvSpPr>
        <p:spPr>
          <a:xfrm flipH="1">
            <a:off x="2618392" y="2445245"/>
            <a:ext cx="6955217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ctr">
              <a:defRPr/>
            </a:pPr>
            <a:r>
              <a:rPr lang="en-US" altLang="zh-CN" spc="4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Introduction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6446C4-6AD5-FF5D-0007-112484D2DC10}"/>
              </a:ext>
            </a:extLst>
          </p:cNvPr>
          <p:cNvSpPr txBox="1"/>
          <p:nvPr/>
        </p:nvSpPr>
        <p:spPr>
          <a:xfrm>
            <a:off x="2582334" y="2990519"/>
            <a:ext cx="7027333" cy="586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Thank you for your attention.Thank you for your support. Thank you for coming.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 Fill in the information you need here.Fill in the information you need here.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60000"/>
                  </a:prstClr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Fill in the information you need here.Thank you for your attention. HTTPs://www.51miz.com/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BF96B1-2D9E-9F02-404C-2F5F54C16186}"/>
              </a:ext>
            </a:extLst>
          </p:cNvPr>
          <p:cNvSpPr txBox="1"/>
          <p:nvPr/>
        </p:nvSpPr>
        <p:spPr>
          <a:xfrm>
            <a:off x="3877140" y="4004984"/>
            <a:ext cx="443772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400" normalizeH="0" baseline="0" noProof="0" dirty="0">
                <a:ln>
                  <a:noFill/>
                </a:ln>
                <a:gradFill flip="none" rotWithShape="1">
                  <a:gsLst>
                    <a:gs pos="34000">
                      <a:srgbClr val="156082">
                        <a:lumMod val="5000"/>
                        <a:lumOff val="95000"/>
                      </a:srgbClr>
                    </a:gs>
                    <a:gs pos="9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PART TWO</a:t>
            </a:r>
            <a:endParaRPr kumimoji="0" lang="zh-CN" altLang="en-US" sz="2400" b="0" i="0" u="none" strike="noStrike" kern="1200" cap="none" spc="400" normalizeH="0" baseline="0" noProof="0" dirty="0">
              <a:ln>
                <a:noFill/>
              </a:ln>
              <a:gradFill flip="none" rotWithShape="1">
                <a:gsLst>
                  <a:gs pos="34000">
                    <a:srgbClr val="156082">
                      <a:lumMod val="5000"/>
                      <a:lumOff val="95000"/>
                    </a:srgbClr>
                  </a:gs>
                  <a:gs pos="9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95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50"/>
                            </p:stCondLst>
                            <p:childTnLst>
                              <p:par>
                                <p:cTn id="1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350"/>
                            </p:stCondLst>
                            <p:childTnLst>
                              <p:par>
                                <p:cTn id="2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>
            <a:extLst>
              <a:ext uri="{FF2B5EF4-FFF2-40B4-BE49-F238E27FC236}">
                <a16:creationId xmlns:a16="http://schemas.microsoft.com/office/drawing/2014/main" id="{B198E498-316A-0329-9004-7E4F9A10994F}"/>
              </a:ext>
            </a:extLst>
          </p:cNvPr>
          <p:cNvSpPr/>
          <p:nvPr/>
        </p:nvSpPr>
        <p:spPr>
          <a:xfrm>
            <a:off x="0" y="0"/>
            <a:ext cx="12192000" cy="850392"/>
          </a:xfrm>
          <a:prstGeom prst="ellipse">
            <a:avLst/>
          </a:prstGeom>
          <a:gradFill flip="none" rotWithShape="1">
            <a:gsLst>
              <a:gs pos="38000">
                <a:srgbClr val="0145AF">
                  <a:alpha val="0"/>
                </a:srgbClr>
              </a:gs>
              <a:gs pos="0">
                <a:srgbClr val="0145A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AA98EC-8246-0157-9592-7C8A7AA0B552}"/>
              </a:ext>
            </a:extLst>
          </p:cNvPr>
          <p:cNvSpPr txBox="1"/>
          <p:nvPr/>
        </p:nvSpPr>
        <p:spPr>
          <a:xfrm flipH="1">
            <a:off x="277528" y="0"/>
            <a:ext cx="1825592" cy="63252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>
              <a:defRPr/>
            </a:pPr>
            <a:r>
              <a:rPr lang="en-US" altLang="zh-CN" sz="1200" dirty="0">
                <a:solidFill>
                  <a:srgbClr val="ADBCE9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project Introduction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906092C-B21E-BAF3-1253-5C02E288BACF}"/>
              </a:ext>
            </a:extLst>
          </p:cNvPr>
          <p:cNvSpPr/>
          <p:nvPr/>
        </p:nvSpPr>
        <p:spPr>
          <a:xfrm>
            <a:off x="277528" y="519632"/>
            <a:ext cx="859536" cy="7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34000">
                <a:srgbClr val="0145AF"/>
              </a:gs>
              <a:gs pos="100000">
                <a:srgbClr val="19EFFE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70D8B33-39D9-2917-FD1D-367EB1CF77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1512" y="-366306"/>
            <a:ext cx="7208977" cy="243339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26D232B-5E6B-8FFF-B0F8-5F4919FC84BA}"/>
              </a:ext>
            </a:extLst>
          </p:cNvPr>
          <p:cNvSpPr txBox="1"/>
          <p:nvPr/>
        </p:nvSpPr>
        <p:spPr>
          <a:xfrm>
            <a:off x="4631817" y="110236"/>
            <a:ext cx="29283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2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项目概况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9393032C-9645-4B5E-2E27-2758CA5C6DED}"/>
              </a:ext>
            </a:extLst>
          </p:cNvPr>
          <p:cNvGrpSpPr/>
          <p:nvPr/>
        </p:nvGrpSpPr>
        <p:grpSpPr>
          <a:xfrm>
            <a:off x="832104" y="1889656"/>
            <a:ext cx="4672584" cy="4448711"/>
            <a:chOff x="923544" y="1889656"/>
            <a:chExt cx="4672584" cy="4448711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AB541E42-FBBD-7FBA-820C-C1A83086E058}"/>
                </a:ext>
              </a:extLst>
            </p:cNvPr>
            <p:cNvGrpSpPr/>
            <p:nvPr/>
          </p:nvGrpSpPr>
          <p:grpSpPr>
            <a:xfrm>
              <a:off x="1696212" y="4559679"/>
              <a:ext cx="3127248" cy="1192493"/>
              <a:chOff x="7118945" y="4559679"/>
              <a:chExt cx="3127248" cy="1192493"/>
            </a:xfrm>
          </p:grpSpPr>
          <p:sp>
            <p:nvSpPr>
              <p:cNvPr id="46" name="菱形 45">
                <a:extLst>
                  <a:ext uri="{FF2B5EF4-FFF2-40B4-BE49-F238E27FC236}">
                    <a16:creationId xmlns:a16="http://schemas.microsoft.com/office/drawing/2014/main" id="{1A341E78-6E9A-F54F-2D71-8088CBA37DB4}"/>
                  </a:ext>
                </a:extLst>
              </p:cNvPr>
              <p:cNvSpPr/>
              <p:nvPr/>
            </p:nvSpPr>
            <p:spPr>
              <a:xfrm>
                <a:off x="7118945" y="4764620"/>
                <a:ext cx="3127248" cy="987552"/>
              </a:xfrm>
              <a:prstGeom prst="diamond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5400000" scaled="1"/>
                  <a:tileRect/>
                </a:gra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47" name="菱形 46">
                <a:extLst>
                  <a:ext uri="{FF2B5EF4-FFF2-40B4-BE49-F238E27FC236}">
                    <a16:creationId xmlns:a16="http://schemas.microsoft.com/office/drawing/2014/main" id="{EABDAF08-12C7-E0EE-562D-9052EF445793}"/>
                  </a:ext>
                </a:extLst>
              </p:cNvPr>
              <p:cNvSpPr/>
              <p:nvPr/>
            </p:nvSpPr>
            <p:spPr>
              <a:xfrm>
                <a:off x="7118945" y="4559679"/>
                <a:ext cx="3127248" cy="987552"/>
              </a:xfrm>
              <a:prstGeom prst="diamond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F6552397-9575-911D-D1A7-1B90C0D40E78}"/>
                </a:ext>
              </a:extLst>
            </p:cNvPr>
            <p:cNvGrpSpPr/>
            <p:nvPr/>
          </p:nvGrpSpPr>
          <p:grpSpPr>
            <a:xfrm>
              <a:off x="923544" y="1889656"/>
              <a:ext cx="4672584" cy="4448711"/>
              <a:chOff x="923544" y="1889656"/>
              <a:chExt cx="4672584" cy="4448711"/>
            </a:xfrm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BDEE7156-41FE-139E-B5EC-EF5424BADC1B}"/>
                  </a:ext>
                </a:extLst>
              </p:cNvPr>
              <p:cNvGrpSpPr/>
              <p:nvPr/>
            </p:nvGrpSpPr>
            <p:grpSpPr>
              <a:xfrm>
                <a:off x="923544" y="1889656"/>
                <a:ext cx="4672584" cy="4448711"/>
                <a:chOff x="923544" y="1889656"/>
                <a:chExt cx="4672584" cy="4448711"/>
              </a:xfrm>
            </p:grpSpPr>
            <p:sp>
              <p:nvSpPr>
                <p:cNvPr id="41" name="梯形 40">
                  <a:extLst>
                    <a:ext uri="{FF2B5EF4-FFF2-40B4-BE49-F238E27FC236}">
                      <a16:creationId xmlns:a16="http://schemas.microsoft.com/office/drawing/2014/main" id="{90FC2553-1255-CF52-76A0-64D76E066B28}"/>
                    </a:ext>
                  </a:extLst>
                </p:cNvPr>
                <p:cNvSpPr/>
                <p:nvPr/>
              </p:nvSpPr>
              <p:spPr>
                <a:xfrm rot="10800000">
                  <a:off x="923544" y="1889656"/>
                  <a:ext cx="4672584" cy="4448711"/>
                </a:xfrm>
                <a:prstGeom prst="trapezoid">
                  <a:avLst/>
                </a:prstGeom>
                <a:gradFill flip="none" rotWithShape="1">
                  <a:gsLst>
                    <a:gs pos="0">
                      <a:srgbClr val="0AE3FE">
                        <a:alpha val="0"/>
                      </a:srgbClr>
                    </a:gs>
                    <a:gs pos="40000">
                      <a:srgbClr val="0AE3FE">
                        <a:alpha val="40000"/>
                      </a:srgbClr>
                    </a:gs>
                    <a:gs pos="100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" name="任意多边形: 形状 41">
                  <a:extLst>
                    <a:ext uri="{FF2B5EF4-FFF2-40B4-BE49-F238E27FC236}">
                      <a16:creationId xmlns:a16="http://schemas.microsoft.com/office/drawing/2014/main" id="{234493FC-F6CB-CDCC-22B0-EAD0158A3003}"/>
                    </a:ext>
                  </a:extLst>
                </p:cNvPr>
                <p:cNvSpPr/>
                <p:nvPr/>
              </p:nvSpPr>
              <p:spPr>
                <a:xfrm rot="10800000">
                  <a:off x="1818131" y="2067088"/>
                  <a:ext cx="2883409" cy="2814028"/>
                </a:xfrm>
                <a:custGeom>
                  <a:avLst/>
                  <a:gdLst>
                    <a:gd name="connsiteX0" fmla="*/ 2883409 w 2883409"/>
                    <a:gd name="connsiteY0" fmla="*/ 2814028 h 2814028"/>
                    <a:gd name="connsiteX1" fmla="*/ 0 w 2883409"/>
                    <a:gd name="connsiteY1" fmla="*/ 2814028 h 2814028"/>
                    <a:gd name="connsiteX2" fmla="*/ 418313 w 2883409"/>
                    <a:gd name="connsiteY2" fmla="*/ 0 h 2814028"/>
                    <a:gd name="connsiteX3" fmla="*/ 2465096 w 2883409"/>
                    <a:gd name="connsiteY3" fmla="*/ 0 h 2814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83409" h="2814028">
                      <a:moveTo>
                        <a:pt x="2883409" y="2814028"/>
                      </a:moveTo>
                      <a:lnTo>
                        <a:pt x="0" y="2814028"/>
                      </a:lnTo>
                      <a:lnTo>
                        <a:pt x="418313" y="0"/>
                      </a:lnTo>
                      <a:lnTo>
                        <a:pt x="246509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16000">
                      <a:srgbClr val="0AE3FE">
                        <a:alpha val="20000"/>
                      </a:srgbClr>
                    </a:gs>
                    <a:gs pos="85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4" name="任意多边形: 形状 43">
                  <a:extLst>
                    <a:ext uri="{FF2B5EF4-FFF2-40B4-BE49-F238E27FC236}">
                      <a16:creationId xmlns:a16="http://schemas.microsoft.com/office/drawing/2014/main" id="{F3365BEB-4E5E-7F14-1C77-A55A97AC0CC0}"/>
                    </a:ext>
                  </a:extLst>
                </p:cNvPr>
                <p:cNvSpPr/>
                <p:nvPr/>
              </p:nvSpPr>
              <p:spPr>
                <a:xfrm rot="10800000">
                  <a:off x="2299716" y="2067088"/>
                  <a:ext cx="1920240" cy="2814028"/>
                </a:xfrm>
                <a:custGeom>
                  <a:avLst/>
                  <a:gdLst>
                    <a:gd name="connsiteX0" fmla="*/ 1920240 w 1920240"/>
                    <a:gd name="connsiteY0" fmla="*/ 2814028 h 2814028"/>
                    <a:gd name="connsiteX1" fmla="*/ 0 w 1920240"/>
                    <a:gd name="connsiteY1" fmla="*/ 2814028 h 2814028"/>
                    <a:gd name="connsiteX2" fmla="*/ 331825 w 1920240"/>
                    <a:gd name="connsiteY2" fmla="*/ 0 h 2814028"/>
                    <a:gd name="connsiteX3" fmla="*/ 1588414 w 1920240"/>
                    <a:gd name="connsiteY3" fmla="*/ 0 h 2814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0240" h="2814028">
                      <a:moveTo>
                        <a:pt x="1920240" y="2814028"/>
                      </a:moveTo>
                      <a:lnTo>
                        <a:pt x="0" y="2814028"/>
                      </a:lnTo>
                      <a:lnTo>
                        <a:pt x="331825" y="0"/>
                      </a:lnTo>
                      <a:lnTo>
                        <a:pt x="158841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16000">
                      <a:srgbClr val="0AE3FE">
                        <a:alpha val="40000"/>
                      </a:srgbClr>
                    </a:gs>
                    <a:gs pos="85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gradFill flip="none" rotWithShape="1">
                    <a:gsLst>
                      <a:gs pos="26000">
                        <a:srgbClr val="19EFFE">
                          <a:alpha val="0"/>
                        </a:srgbClr>
                      </a:gs>
                      <a:gs pos="100000">
                        <a:srgbClr val="19EFFE"/>
                      </a:gs>
                    </a:gsLst>
                    <a:lin ang="162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5" name="菱形 44">
                  <a:extLst>
                    <a:ext uri="{FF2B5EF4-FFF2-40B4-BE49-F238E27FC236}">
                      <a16:creationId xmlns:a16="http://schemas.microsoft.com/office/drawing/2014/main" id="{7F9CFB05-60DE-DAC3-B088-1C03CED0834E}"/>
                    </a:ext>
                  </a:extLst>
                </p:cNvPr>
                <p:cNvSpPr/>
                <p:nvPr/>
              </p:nvSpPr>
              <p:spPr>
                <a:xfrm>
                  <a:off x="1696211" y="4361688"/>
                  <a:ext cx="3127248" cy="987552"/>
                </a:xfrm>
                <a:prstGeom prst="diamond">
                  <a:avLst/>
                </a:prstGeom>
                <a:gradFill flip="none" rotWithShape="1">
                  <a:gsLst>
                    <a:gs pos="20000">
                      <a:srgbClr val="024CA6"/>
                    </a:gs>
                    <a:gs pos="80000">
                      <a:srgbClr val="19EFFE"/>
                    </a:gs>
                  </a:gsLst>
                  <a:lin ang="13500000" scaled="1"/>
                  <a:tileRect/>
                </a:gradFill>
                <a:ln>
                  <a:gradFill flip="none" rotWithShape="1">
                    <a:gsLst>
                      <a:gs pos="0">
                        <a:srgbClr val="19EFFE"/>
                      </a:gs>
                      <a:gs pos="50000">
                        <a:schemeClr val="accent1">
                          <a:lumMod val="45000"/>
                          <a:lumOff val="55000"/>
                          <a:alpha val="0"/>
                        </a:schemeClr>
                      </a:gs>
                      <a:gs pos="100000">
                        <a:srgbClr val="19EFFE"/>
                      </a:gs>
                    </a:gsLst>
                    <a:lin ang="0" scaled="1"/>
                    <a:tileRect/>
                  </a:gra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zh-CN" altLang="en-US" sz="2000" spc="30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endParaRPr>
                </a:p>
              </p:txBody>
            </p:sp>
          </p:grpSp>
          <p:sp>
            <p:nvSpPr>
              <p:cNvPr id="38" name="矩形: 圆角 37">
                <a:extLst>
                  <a:ext uri="{FF2B5EF4-FFF2-40B4-BE49-F238E27FC236}">
                    <a16:creationId xmlns:a16="http://schemas.microsoft.com/office/drawing/2014/main" id="{86A3E7CA-0CEB-9EEF-014A-FB873B167E93}"/>
                  </a:ext>
                </a:extLst>
              </p:cNvPr>
              <p:cNvSpPr/>
              <p:nvPr/>
            </p:nvSpPr>
            <p:spPr>
              <a:xfrm rot="20715276" flipH="1">
                <a:off x="1273177" y="3849623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39" name="矩形: 圆角 38">
                <a:extLst>
                  <a:ext uri="{FF2B5EF4-FFF2-40B4-BE49-F238E27FC236}">
                    <a16:creationId xmlns:a16="http://schemas.microsoft.com/office/drawing/2014/main" id="{961EBE92-F279-C219-A69E-EF8CD21E7079}"/>
                  </a:ext>
                </a:extLst>
              </p:cNvPr>
              <p:cNvSpPr/>
              <p:nvPr/>
            </p:nvSpPr>
            <p:spPr>
              <a:xfrm rot="884724">
                <a:off x="5290686" y="3017907"/>
                <a:ext cx="45719" cy="1476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B8E767C5-9B99-1B46-E7A6-48C86A36848C}"/>
              </a:ext>
            </a:extLst>
          </p:cNvPr>
          <p:cNvGrpSpPr/>
          <p:nvPr/>
        </p:nvGrpSpPr>
        <p:grpSpPr>
          <a:xfrm>
            <a:off x="1966095" y="1685693"/>
            <a:ext cx="2404602" cy="1724126"/>
            <a:chOff x="2057535" y="1950869"/>
            <a:chExt cx="2404602" cy="1724126"/>
          </a:xfrm>
        </p:grpSpPr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F4E552CB-97C6-09B4-AF9F-038E01047CF1}"/>
                </a:ext>
              </a:extLst>
            </p:cNvPr>
            <p:cNvSpPr txBox="1"/>
            <p:nvPr/>
          </p:nvSpPr>
          <p:spPr>
            <a:xfrm>
              <a:off x="2057535" y="1950869"/>
              <a:ext cx="2404602" cy="1724126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sp>
          <p:nvSpPr>
            <p:cNvPr id="50" name="矩形: 圆角 49">
              <a:extLst>
                <a:ext uri="{FF2B5EF4-FFF2-40B4-BE49-F238E27FC236}">
                  <a16:creationId xmlns:a16="http://schemas.microsoft.com/office/drawing/2014/main" id="{027E5F73-2FF6-89C7-70DB-1EE8DC48EA87}"/>
                </a:ext>
              </a:extLst>
            </p:cNvPr>
            <p:cNvSpPr/>
            <p:nvPr/>
          </p:nvSpPr>
          <p:spPr>
            <a:xfrm rot="5400000">
              <a:off x="3236977" y="1535241"/>
              <a:ext cx="45719" cy="212125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50000">
                  <a:srgbClr val="19EFFE"/>
                </a:gs>
                <a:gs pos="0">
                  <a:srgbClr val="19EFFE">
                    <a:alpha val="0"/>
                  </a:srgbClr>
                </a:gs>
                <a:gs pos="100000">
                  <a:srgbClr val="19EFFE">
                    <a:alpha val="0"/>
                  </a:srgbClr>
                </a:gs>
              </a:gsLst>
              <a:lin ang="16200000" scaled="1"/>
              <a:tileRect/>
            </a:gradFill>
            <a:ln w="12700" cap="rnd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103B4D6C-245C-A814-0B3B-B15A64ADCB29}"/>
              </a:ext>
            </a:extLst>
          </p:cNvPr>
          <p:cNvGrpSpPr/>
          <p:nvPr/>
        </p:nvGrpSpPr>
        <p:grpSpPr>
          <a:xfrm>
            <a:off x="6437718" y="1889656"/>
            <a:ext cx="4672584" cy="4448711"/>
            <a:chOff x="6346278" y="1889656"/>
            <a:chExt cx="4672584" cy="4448711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2A585280-1B8B-F960-A790-389B601AE19C}"/>
                </a:ext>
              </a:extLst>
            </p:cNvPr>
            <p:cNvGrpSpPr/>
            <p:nvPr/>
          </p:nvGrpSpPr>
          <p:grpSpPr>
            <a:xfrm>
              <a:off x="7118945" y="4559679"/>
              <a:ext cx="3127248" cy="1192493"/>
              <a:chOff x="7118945" y="4559679"/>
              <a:chExt cx="3127248" cy="1192493"/>
            </a:xfrm>
          </p:grpSpPr>
          <p:sp>
            <p:nvSpPr>
              <p:cNvPr id="61" name="菱形 60">
                <a:extLst>
                  <a:ext uri="{FF2B5EF4-FFF2-40B4-BE49-F238E27FC236}">
                    <a16:creationId xmlns:a16="http://schemas.microsoft.com/office/drawing/2014/main" id="{03B6EDCE-542D-EC02-F3D0-A07B5A01E620}"/>
                  </a:ext>
                </a:extLst>
              </p:cNvPr>
              <p:cNvSpPr/>
              <p:nvPr/>
            </p:nvSpPr>
            <p:spPr>
              <a:xfrm>
                <a:off x="7118945" y="4764620"/>
                <a:ext cx="3127248" cy="987552"/>
              </a:xfrm>
              <a:prstGeom prst="diamond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/>
                    </a:gs>
                  </a:gsLst>
                  <a:lin ang="5400000" scaled="1"/>
                  <a:tileRect/>
                </a:gra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62" name="菱形 61">
                <a:extLst>
                  <a:ext uri="{FF2B5EF4-FFF2-40B4-BE49-F238E27FC236}">
                    <a16:creationId xmlns:a16="http://schemas.microsoft.com/office/drawing/2014/main" id="{1C8877A9-F897-1BBF-89F7-574304CFBCAF}"/>
                  </a:ext>
                </a:extLst>
              </p:cNvPr>
              <p:cNvSpPr/>
              <p:nvPr/>
            </p:nvSpPr>
            <p:spPr>
              <a:xfrm>
                <a:off x="7118945" y="4559679"/>
                <a:ext cx="3127248" cy="987552"/>
              </a:xfrm>
              <a:prstGeom prst="diamond">
                <a:avLst/>
              </a:prstGeom>
              <a:gradFill flip="none" rotWithShape="1">
                <a:gsLst>
                  <a:gs pos="20000">
                    <a:srgbClr val="024CA6">
                      <a:alpha val="20000"/>
                    </a:srgbClr>
                  </a:gs>
                  <a:gs pos="80000">
                    <a:srgbClr val="19EFFE">
                      <a:alpha val="20000"/>
                    </a:srgbClr>
                  </a:gs>
                </a:gsLst>
                <a:lin ang="13500000" scaled="1"/>
                <a:tileRect/>
              </a:gradFill>
              <a:ln>
                <a:gradFill flip="none" rotWithShape="1">
                  <a:gsLst>
                    <a:gs pos="0">
                      <a:srgbClr val="19EFFE">
                        <a:alpha val="40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0"/>
                      </a:schemeClr>
                    </a:gs>
                    <a:gs pos="100000">
                      <a:srgbClr val="19EFFE">
                        <a:alpha val="7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zh-CN" altLang="en-US" sz="2000" spc="30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4318ED1D-94E7-9428-9D2B-66BF5DDEBE50}"/>
                </a:ext>
              </a:extLst>
            </p:cNvPr>
            <p:cNvGrpSpPr/>
            <p:nvPr/>
          </p:nvGrpSpPr>
          <p:grpSpPr>
            <a:xfrm>
              <a:off x="6346278" y="1889656"/>
              <a:ext cx="4672584" cy="4448711"/>
              <a:chOff x="923544" y="1889656"/>
              <a:chExt cx="4672584" cy="4448711"/>
            </a:xfrm>
          </p:grpSpPr>
          <p:grpSp>
            <p:nvGrpSpPr>
              <p:cNvPr id="54" name="组合 53">
                <a:extLst>
                  <a:ext uri="{FF2B5EF4-FFF2-40B4-BE49-F238E27FC236}">
                    <a16:creationId xmlns:a16="http://schemas.microsoft.com/office/drawing/2014/main" id="{8B312DC8-740B-0109-939B-BE8164B3558D}"/>
                  </a:ext>
                </a:extLst>
              </p:cNvPr>
              <p:cNvGrpSpPr/>
              <p:nvPr/>
            </p:nvGrpSpPr>
            <p:grpSpPr>
              <a:xfrm>
                <a:off x="923544" y="1889656"/>
                <a:ext cx="4672584" cy="4448711"/>
                <a:chOff x="923544" y="1889656"/>
                <a:chExt cx="4672584" cy="4448711"/>
              </a:xfrm>
            </p:grpSpPr>
            <p:sp>
              <p:nvSpPr>
                <p:cNvPr id="57" name="梯形 56">
                  <a:extLst>
                    <a:ext uri="{FF2B5EF4-FFF2-40B4-BE49-F238E27FC236}">
                      <a16:creationId xmlns:a16="http://schemas.microsoft.com/office/drawing/2014/main" id="{9822388A-D6B4-2F30-83F3-6B279C96D216}"/>
                    </a:ext>
                  </a:extLst>
                </p:cNvPr>
                <p:cNvSpPr/>
                <p:nvPr/>
              </p:nvSpPr>
              <p:spPr>
                <a:xfrm rot="10800000">
                  <a:off x="923544" y="1889656"/>
                  <a:ext cx="4672584" cy="4448711"/>
                </a:xfrm>
                <a:prstGeom prst="trapezoid">
                  <a:avLst/>
                </a:prstGeom>
                <a:gradFill flip="none" rotWithShape="1">
                  <a:gsLst>
                    <a:gs pos="0">
                      <a:srgbClr val="0AE3FE">
                        <a:alpha val="0"/>
                      </a:srgbClr>
                    </a:gs>
                    <a:gs pos="40000">
                      <a:srgbClr val="0AE3FE">
                        <a:alpha val="40000"/>
                      </a:srgbClr>
                    </a:gs>
                    <a:gs pos="100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8" name="任意多边形: 形状 57">
                  <a:extLst>
                    <a:ext uri="{FF2B5EF4-FFF2-40B4-BE49-F238E27FC236}">
                      <a16:creationId xmlns:a16="http://schemas.microsoft.com/office/drawing/2014/main" id="{3A153456-6C75-68EF-FDC0-4D0E7821DEDE}"/>
                    </a:ext>
                  </a:extLst>
                </p:cNvPr>
                <p:cNvSpPr/>
                <p:nvPr/>
              </p:nvSpPr>
              <p:spPr>
                <a:xfrm rot="10800000">
                  <a:off x="1818131" y="2067088"/>
                  <a:ext cx="2883409" cy="2814028"/>
                </a:xfrm>
                <a:custGeom>
                  <a:avLst/>
                  <a:gdLst>
                    <a:gd name="connsiteX0" fmla="*/ 2883409 w 2883409"/>
                    <a:gd name="connsiteY0" fmla="*/ 2814028 h 2814028"/>
                    <a:gd name="connsiteX1" fmla="*/ 0 w 2883409"/>
                    <a:gd name="connsiteY1" fmla="*/ 2814028 h 2814028"/>
                    <a:gd name="connsiteX2" fmla="*/ 418313 w 2883409"/>
                    <a:gd name="connsiteY2" fmla="*/ 0 h 2814028"/>
                    <a:gd name="connsiteX3" fmla="*/ 2465096 w 2883409"/>
                    <a:gd name="connsiteY3" fmla="*/ 0 h 2814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83409" h="2814028">
                      <a:moveTo>
                        <a:pt x="2883409" y="2814028"/>
                      </a:moveTo>
                      <a:lnTo>
                        <a:pt x="0" y="2814028"/>
                      </a:lnTo>
                      <a:lnTo>
                        <a:pt x="418313" y="0"/>
                      </a:lnTo>
                      <a:lnTo>
                        <a:pt x="246509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16000">
                      <a:srgbClr val="0AE3FE">
                        <a:alpha val="20000"/>
                      </a:srgbClr>
                    </a:gs>
                    <a:gs pos="85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9" name="任意多边形: 形状 58">
                  <a:extLst>
                    <a:ext uri="{FF2B5EF4-FFF2-40B4-BE49-F238E27FC236}">
                      <a16:creationId xmlns:a16="http://schemas.microsoft.com/office/drawing/2014/main" id="{6270FAB0-663E-56FA-8D28-9B7839E64F3E}"/>
                    </a:ext>
                  </a:extLst>
                </p:cNvPr>
                <p:cNvSpPr/>
                <p:nvPr/>
              </p:nvSpPr>
              <p:spPr>
                <a:xfrm rot="10800000">
                  <a:off x="2299716" y="2067088"/>
                  <a:ext cx="1920240" cy="2814028"/>
                </a:xfrm>
                <a:custGeom>
                  <a:avLst/>
                  <a:gdLst>
                    <a:gd name="connsiteX0" fmla="*/ 1920240 w 1920240"/>
                    <a:gd name="connsiteY0" fmla="*/ 2814028 h 2814028"/>
                    <a:gd name="connsiteX1" fmla="*/ 0 w 1920240"/>
                    <a:gd name="connsiteY1" fmla="*/ 2814028 h 2814028"/>
                    <a:gd name="connsiteX2" fmla="*/ 331825 w 1920240"/>
                    <a:gd name="connsiteY2" fmla="*/ 0 h 2814028"/>
                    <a:gd name="connsiteX3" fmla="*/ 1588414 w 1920240"/>
                    <a:gd name="connsiteY3" fmla="*/ 0 h 2814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0240" h="2814028">
                      <a:moveTo>
                        <a:pt x="1920240" y="2814028"/>
                      </a:moveTo>
                      <a:lnTo>
                        <a:pt x="0" y="2814028"/>
                      </a:lnTo>
                      <a:lnTo>
                        <a:pt x="331825" y="0"/>
                      </a:lnTo>
                      <a:lnTo>
                        <a:pt x="158841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16000">
                      <a:srgbClr val="0AE3FE">
                        <a:alpha val="40000"/>
                      </a:srgbClr>
                    </a:gs>
                    <a:gs pos="85000">
                      <a:srgbClr val="0AE3FE">
                        <a:alpha val="0"/>
                      </a:srgbClr>
                    </a:gs>
                  </a:gsLst>
                  <a:lin ang="5400000" scaled="1"/>
                  <a:tileRect/>
                </a:gradFill>
                <a:ln>
                  <a:gradFill flip="none" rotWithShape="1">
                    <a:gsLst>
                      <a:gs pos="26000">
                        <a:srgbClr val="19EFFE">
                          <a:alpha val="0"/>
                        </a:srgbClr>
                      </a:gs>
                      <a:gs pos="100000">
                        <a:srgbClr val="19EFFE"/>
                      </a:gs>
                    </a:gsLst>
                    <a:lin ang="162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0" name="菱形 59">
                  <a:extLst>
                    <a:ext uri="{FF2B5EF4-FFF2-40B4-BE49-F238E27FC236}">
                      <a16:creationId xmlns:a16="http://schemas.microsoft.com/office/drawing/2014/main" id="{A28AE318-E7EF-3A54-4995-CEB1E0FCC4C1}"/>
                    </a:ext>
                  </a:extLst>
                </p:cNvPr>
                <p:cNvSpPr/>
                <p:nvPr/>
              </p:nvSpPr>
              <p:spPr>
                <a:xfrm>
                  <a:off x="1696211" y="4361688"/>
                  <a:ext cx="3127248" cy="987552"/>
                </a:xfrm>
                <a:prstGeom prst="diamond">
                  <a:avLst/>
                </a:prstGeom>
                <a:gradFill flip="none" rotWithShape="1">
                  <a:gsLst>
                    <a:gs pos="20000">
                      <a:srgbClr val="024CA6"/>
                    </a:gs>
                    <a:gs pos="80000">
                      <a:srgbClr val="19EFFE"/>
                    </a:gs>
                  </a:gsLst>
                  <a:lin ang="13500000" scaled="1"/>
                  <a:tileRect/>
                </a:gradFill>
                <a:ln>
                  <a:gradFill flip="none" rotWithShape="1">
                    <a:gsLst>
                      <a:gs pos="0">
                        <a:srgbClr val="19EFFE"/>
                      </a:gs>
                      <a:gs pos="50000">
                        <a:schemeClr val="accent1">
                          <a:lumMod val="45000"/>
                          <a:lumOff val="55000"/>
                          <a:alpha val="0"/>
                        </a:schemeClr>
                      </a:gs>
                      <a:gs pos="100000">
                        <a:srgbClr val="19EFFE"/>
                      </a:gs>
                    </a:gsLst>
                    <a:lin ang="0" scaled="1"/>
                    <a:tileRect/>
                  </a:gra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zh-CN" altLang="en-US" sz="2000" spc="300">
                    <a:gradFill flip="none" rotWithShape="1">
                      <a:gsLst>
                        <a:gs pos="0">
                          <a:srgbClr val="8797ED"/>
                        </a:gs>
                        <a:gs pos="56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rgbClr val="9ECFF8"/>
                        </a:gs>
                      </a:gsLst>
                      <a:lin ang="13500000" scaled="1"/>
                      <a:tileRect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体圈欣意冠黑体" panose="00000500000000000000" pitchFamily="2" charset="-122"/>
                    <a:ea typeface="字体圈欣意冠黑体" panose="00000500000000000000" pitchFamily="2" charset="-122"/>
                  </a:endParaRPr>
                </a:p>
              </p:txBody>
            </p:sp>
          </p:grpSp>
          <p:sp>
            <p:nvSpPr>
              <p:cNvPr id="55" name="矩形: 圆角 54">
                <a:extLst>
                  <a:ext uri="{FF2B5EF4-FFF2-40B4-BE49-F238E27FC236}">
                    <a16:creationId xmlns:a16="http://schemas.microsoft.com/office/drawing/2014/main" id="{29B82BBE-5A5C-FB3C-9B1D-B54572E2B8C5}"/>
                  </a:ext>
                </a:extLst>
              </p:cNvPr>
              <p:cNvSpPr/>
              <p:nvPr/>
            </p:nvSpPr>
            <p:spPr>
              <a:xfrm rot="20715276" flipH="1">
                <a:off x="1273177" y="3849623"/>
                <a:ext cx="45719" cy="792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  <p:sp>
            <p:nvSpPr>
              <p:cNvPr id="56" name="矩形: 圆角 55">
                <a:extLst>
                  <a:ext uri="{FF2B5EF4-FFF2-40B4-BE49-F238E27FC236}">
                    <a16:creationId xmlns:a16="http://schemas.microsoft.com/office/drawing/2014/main" id="{AC9FE576-F509-08A8-F59B-4FAA745C5E71}"/>
                  </a:ext>
                </a:extLst>
              </p:cNvPr>
              <p:cNvSpPr/>
              <p:nvPr/>
            </p:nvSpPr>
            <p:spPr>
              <a:xfrm rot="884724">
                <a:off x="5290686" y="3017907"/>
                <a:ext cx="45719" cy="147600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36F1">
                      <a:alpha val="0"/>
                    </a:srgbClr>
                  </a:gs>
                  <a:gs pos="100000">
                    <a:srgbClr val="19EFFE">
                      <a:alpha val="70000"/>
                    </a:srgbClr>
                  </a:gs>
                </a:gsLst>
                <a:lin ang="16200000" scaled="1"/>
                <a:tileRect/>
              </a:gradFill>
              <a:ln w="12700" cap="rnd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504000" rIns="504000" rtlCol="0" anchor="t" anchorCtr="0">
                <a:no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zh-CN" altLang="en-US" sz="2000" spc="300" dirty="0">
                  <a:gradFill flip="none" rotWithShape="1">
                    <a:gsLst>
                      <a:gs pos="0">
                        <a:srgbClr val="8797ED"/>
                      </a:gs>
                      <a:gs pos="56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体圈欣意冠黑体" panose="00000500000000000000" pitchFamily="2" charset="-122"/>
                  <a:ea typeface="字体圈欣意冠黑体" panose="00000500000000000000" pitchFamily="2" charset="-122"/>
                </a:endParaRPr>
              </a:p>
            </p:txBody>
          </p:sp>
        </p:grp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DD02046-C806-2005-81F2-618991365810}"/>
              </a:ext>
            </a:extLst>
          </p:cNvPr>
          <p:cNvGrpSpPr/>
          <p:nvPr/>
        </p:nvGrpSpPr>
        <p:grpSpPr>
          <a:xfrm>
            <a:off x="7571709" y="1685693"/>
            <a:ext cx="2404602" cy="1724126"/>
            <a:chOff x="2057535" y="1950869"/>
            <a:chExt cx="2404602" cy="1724126"/>
          </a:xfrm>
        </p:grpSpPr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7BBCD005-8C5C-ED2D-2513-48F799F324C0}"/>
                </a:ext>
              </a:extLst>
            </p:cNvPr>
            <p:cNvSpPr txBox="1"/>
            <p:nvPr/>
          </p:nvSpPr>
          <p:spPr>
            <a:xfrm>
              <a:off x="2057535" y="1950869"/>
              <a:ext cx="2404602" cy="1724126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3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8797ED"/>
                      </a:gs>
                      <a:gs pos="56000">
                        <a:srgbClr val="156082">
                          <a:lumMod val="5000"/>
                          <a:lumOff val="95000"/>
                        </a:srgbClr>
                      </a:gs>
                      <a:gs pos="100000">
                        <a:srgbClr val="9ECFF8"/>
                      </a:gs>
                    </a:gsLst>
                    <a:lin ang="135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字体圈欣意冠黑体" panose="00000500000000000000" pitchFamily="2" charset="-122"/>
                  <a:ea typeface="字体圈欣意冠黑体" panose="00000500000000000000" pitchFamily="2" charset="-122"/>
                  <a:cs typeface="+mn-cs"/>
                </a:rPr>
                <a:t>请输入标题</a:t>
              </a:r>
              <a:endParaRPr kumimoji="0" lang="en-US" altLang="zh-CN" sz="2000" b="0" i="0" u="none" strike="noStrike" kern="1200" cap="none" spc="30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8797ED"/>
                    </a:gs>
                    <a:gs pos="56000">
                      <a:srgbClr val="156082">
                        <a:lumMod val="5000"/>
                        <a:lumOff val="95000"/>
                      </a:srgb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70000"/>
                    </a:prstClr>
                  </a:solidFill>
                  <a:effectLst/>
                  <a:uLnTx/>
                  <a:uFillTx/>
                  <a:latin typeface="阿里巴巴普惠体 R" panose="00020600040101010101" pitchFamily="18" charset="-122"/>
                  <a:ea typeface="阿里巴巴普惠体 R" panose="00020600040101010101" pitchFamily="18" charset="-122"/>
                  <a:cs typeface="阿里巴巴普惠体 R" panose="00020600040101010101" pitchFamily="18" charset="-122"/>
                </a:rPr>
                <a:t>单击此处输入正文，为了最终演示发布的良好效果，请尽量言简意赅的阐述观点</a:t>
              </a:r>
            </a:p>
          </p:txBody>
        </p:sp>
        <p:sp>
          <p:nvSpPr>
            <p:cNvPr id="65" name="矩形: 圆角 64">
              <a:extLst>
                <a:ext uri="{FF2B5EF4-FFF2-40B4-BE49-F238E27FC236}">
                  <a16:creationId xmlns:a16="http://schemas.microsoft.com/office/drawing/2014/main" id="{17C29B3D-4F11-4CB4-7A33-6636C49BE911}"/>
                </a:ext>
              </a:extLst>
            </p:cNvPr>
            <p:cNvSpPr/>
            <p:nvPr/>
          </p:nvSpPr>
          <p:spPr>
            <a:xfrm rot="5400000">
              <a:off x="3236977" y="1535241"/>
              <a:ext cx="45719" cy="212125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50000">
                  <a:srgbClr val="19EFFE"/>
                </a:gs>
                <a:gs pos="0">
                  <a:srgbClr val="19EFFE">
                    <a:alpha val="0"/>
                  </a:srgbClr>
                </a:gs>
                <a:gs pos="100000">
                  <a:srgbClr val="19EFFE">
                    <a:alpha val="0"/>
                  </a:srgbClr>
                </a:gs>
              </a:gsLst>
              <a:lin ang="16200000" scaled="1"/>
              <a:tileRect/>
            </a:gradFill>
            <a:ln w="12700" cap="rnd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504000" rIns="504000" rtlCol="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</p:grpSp>
      <p:sp>
        <p:nvSpPr>
          <p:cNvPr id="66" name="图形 172">
            <a:extLst>
              <a:ext uri="{FF2B5EF4-FFF2-40B4-BE49-F238E27FC236}">
                <a16:creationId xmlns:a16="http://schemas.microsoft.com/office/drawing/2014/main" id="{121B2E32-9924-00B7-4452-55AC861C8A55}"/>
              </a:ext>
            </a:extLst>
          </p:cNvPr>
          <p:cNvSpPr/>
          <p:nvPr/>
        </p:nvSpPr>
        <p:spPr>
          <a:xfrm>
            <a:off x="2880165" y="3696526"/>
            <a:ext cx="576459" cy="576446"/>
          </a:xfrm>
          <a:custGeom>
            <a:avLst/>
            <a:gdLst>
              <a:gd name="connsiteX0" fmla="*/ 34838 w 258789"/>
              <a:gd name="connsiteY0" fmla="*/ 740 h 258783"/>
              <a:gd name="connsiteX1" fmla="*/ 62021 w 258789"/>
              <a:gd name="connsiteY1" fmla="*/ 1852 h 258783"/>
              <a:gd name="connsiteX2" fmla="*/ 96661 w 258789"/>
              <a:gd name="connsiteY2" fmla="*/ 13842 h 258783"/>
              <a:gd name="connsiteX3" fmla="*/ 129388 w 258789"/>
              <a:gd name="connsiteY3" fmla="*/ 32560 h 258783"/>
              <a:gd name="connsiteX4" fmla="*/ 164012 w 258789"/>
              <a:gd name="connsiteY4" fmla="*/ 12966 h 258783"/>
              <a:gd name="connsiteX5" fmla="*/ 195209 w 258789"/>
              <a:gd name="connsiteY5" fmla="*/ 2179 h 258783"/>
              <a:gd name="connsiteX6" fmla="*/ 218973 w 258789"/>
              <a:gd name="connsiteY6" fmla="*/ 162 h 258783"/>
              <a:gd name="connsiteX7" fmla="*/ 236981 w 258789"/>
              <a:gd name="connsiteY7" fmla="*/ 4812 h 258783"/>
              <a:gd name="connsiteX8" fmla="*/ 255313 w 258789"/>
              <a:gd name="connsiteY8" fmla="*/ 24806 h 258783"/>
              <a:gd name="connsiteX9" fmla="*/ 257662 w 258789"/>
              <a:gd name="connsiteY9" fmla="*/ 57982 h 258783"/>
              <a:gd name="connsiteX10" fmla="*/ 247167 w 258789"/>
              <a:gd name="connsiteY10" fmla="*/ 91775 h 258783"/>
              <a:gd name="connsiteX11" fmla="*/ 226222 w 258789"/>
              <a:gd name="connsiteY11" fmla="*/ 129392 h 258783"/>
              <a:gd name="connsiteX12" fmla="*/ 250428 w 258789"/>
              <a:gd name="connsiteY12" fmla="*/ 174917 h 258783"/>
              <a:gd name="connsiteX13" fmla="*/ 258764 w 258789"/>
              <a:gd name="connsiteY13" fmla="*/ 215899 h 258783"/>
              <a:gd name="connsiteX14" fmla="*/ 249371 w 258789"/>
              <a:gd name="connsiteY14" fmla="*/ 244159 h 258783"/>
              <a:gd name="connsiteX15" fmla="*/ 237392 w 258789"/>
              <a:gd name="connsiteY15" fmla="*/ 253772 h 258783"/>
              <a:gd name="connsiteX16" fmla="*/ 218654 w 258789"/>
              <a:gd name="connsiteY16" fmla="*/ 258647 h 258783"/>
              <a:gd name="connsiteX17" fmla="*/ 178984 w 258789"/>
              <a:gd name="connsiteY17" fmla="*/ 251935 h 258783"/>
              <a:gd name="connsiteX18" fmla="*/ 129393 w 258789"/>
              <a:gd name="connsiteY18" fmla="*/ 226222 h 258783"/>
              <a:gd name="connsiteX19" fmla="*/ 78995 w 258789"/>
              <a:gd name="connsiteY19" fmla="*/ 252216 h 258783"/>
              <a:gd name="connsiteX20" fmla="*/ 41309 w 258789"/>
              <a:gd name="connsiteY20" fmla="*/ 258716 h 258783"/>
              <a:gd name="connsiteX21" fmla="*/ 24358 w 258789"/>
              <a:gd name="connsiteY21" fmla="*/ 255133 h 258783"/>
              <a:gd name="connsiteX22" fmla="*/ 10835 w 258789"/>
              <a:gd name="connsiteY22" fmla="*/ 245806 h 258783"/>
              <a:gd name="connsiteX23" fmla="*/ 163 w 258789"/>
              <a:gd name="connsiteY23" fmla="*/ 218945 h 258783"/>
              <a:gd name="connsiteX24" fmla="*/ 7007 w 258789"/>
              <a:gd name="connsiteY24" fmla="*/ 178543 h 258783"/>
              <a:gd name="connsiteX25" fmla="*/ 32537 w 258789"/>
              <a:gd name="connsiteY25" fmla="*/ 129392 h 258783"/>
              <a:gd name="connsiteX26" fmla="*/ 10511 w 258789"/>
              <a:gd name="connsiteY26" fmla="*/ 89208 h 258783"/>
              <a:gd name="connsiteX27" fmla="*/ 482 w 258789"/>
              <a:gd name="connsiteY27" fmla="*/ 53324 h 258783"/>
              <a:gd name="connsiteX28" fmla="*/ 492 w 258789"/>
              <a:gd name="connsiteY28" fmla="*/ 36540 h 258783"/>
              <a:gd name="connsiteX29" fmla="*/ 11752 w 258789"/>
              <a:gd name="connsiteY29" fmla="*/ 12043 h 258783"/>
              <a:gd name="connsiteX30" fmla="*/ 34838 w 258789"/>
              <a:gd name="connsiteY30" fmla="*/ 740 h 258783"/>
              <a:gd name="connsiteX31" fmla="*/ 32702 w 258789"/>
              <a:gd name="connsiteY31" fmla="*/ 15943 h 258783"/>
              <a:gd name="connsiteX32" fmla="*/ 19663 w 258789"/>
              <a:gd name="connsiteY32" fmla="*/ 24910 h 258783"/>
              <a:gd name="connsiteX33" fmla="*/ 14393 w 258789"/>
              <a:gd name="connsiteY33" fmla="*/ 42882 h 258783"/>
              <a:gd name="connsiteX34" fmla="*/ 19823 w 258789"/>
              <a:gd name="connsiteY34" fmla="*/ 73283 h 258783"/>
              <a:gd name="connsiteX35" fmla="*/ 41487 w 258789"/>
              <a:gd name="connsiteY35" fmla="*/ 116736 h 258783"/>
              <a:gd name="connsiteX36" fmla="*/ 61707 w 258789"/>
              <a:gd name="connsiteY36" fmla="*/ 91975 h 258783"/>
              <a:gd name="connsiteX37" fmla="*/ 116741 w 258789"/>
              <a:gd name="connsiteY37" fmla="*/ 41481 h 258783"/>
              <a:gd name="connsiteX38" fmla="*/ 87514 w 258789"/>
              <a:gd name="connsiteY38" fmla="*/ 25462 h 258783"/>
              <a:gd name="connsiteX39" fmla="*/ 53824 w 258789"/>
              <a:gd name="connsiteY39" fmla="*/ 15018 h 258783"/>
              <a:gd name="connsiteX40" fmla="*/ 32702 w 258789"/>
              <a:gd name="connsiteY40" fmla="*/ 15943 h 258783"/>
              <a:gd name="connsiteX41" fmla="*/ 206086 w 258789"/>
              <a:gd name="connsiteY41" fmla="*/ 14874 h 258783"/>
              <a:gd name="connsiteX42" fmla="*/ 174469 w 258789"/>
              <a:gd name="connsiteY42" fmla="*/ 24061 h 258783"/>
              <a:gd name="connsiteX43" fmla="*/ 142034 w 258789"/>
              <a:gd name="connsiteY43" fmla="*/ 41471 h 258783"/>
              <a:gd name="connsiteX44" fmla="*/ 172488 w 258789"/>
              <a:gd name="connsiteY44" fmla="*/ 66888 h 258783"/>
              <a:gd name="connsiteX45" fmla="*/ 217316 w 258789"/>
              <a:gd name="connsiteY45" fmla="*/ 116741 h 258783"/>
              <a:gd name="connsiteX46" fmla="*/ 238372 w 258789"/>
              <a:gd name="connsiteY46" fmla="*/ 74966 h 258783"/>
              <a:gd name="connsiteX47" fmla="*/ 244375 w 258789"/>
              <a:gd name="connsiteY47" fmla="*/ 42274 h 258783"/>
              <a:gd name="connsiteX48" fmla="*/ 238572 w 258789"/>
              <a:gd name="connsiteY48" fmla="*/ 24185 h 258783"/>
              <a:gd name="connsiteX49" fmla="*/ 225604 w 258789"/>
              <a:gd name="connsiteY49" fmla="*/ 15804 h 258783"/>
              <a:gd name="connsiteX50" fmla="*/ 206086 w 258789"/>
              <a:gd name="connsiteY50" fmla="*/ 14874 h 258783"/>
              <a:gd name="connsiteX51" fmla="*/ 98771 w 258789"/>
              <a:gd name="connsiteY51" fmla="*/ 74966 h 258783"/>
              <a:gd name="connsiteX52" fmla="*/ 50061 w 258789"/>
              <a:gd name="connsiteY52" fmla="*/ 129395 h 258783"/>
              <a:gd name="connsiteX53" fmla="*/ 75268 w 258789"/>
              <a:gd name="connsiteY53" fmla="*/ 160348 h 258783"/>
              <a:gd name="connsiteX54" fmla="*/ 129393 w 258789"/>
              <a:gd name="connsiteY54" fmla="*/ 208726 h 258783"/>
              <a:gd name="connsiteX55" fmla="*/ 160001 w 258789"/>
              <a:gd name="connsiteY55" fmla="*/ 183829 h 258783"/>
              <a:gd name="connsiteX56" fmla="*/ 208724 w 258789"/>
              <a:gd name="connsiteY56" fmla="*/ 129395 h 258783"/>
              <a:gd name="connsiteX57" fmla="*/ 183811 w 258789"/>
              <a:gd name="connsiteY57" fmla="*/ 98766 h 258783"/>
              <a:gd name="connsiteX58" fmla="*/ 129393 w 258789"/>
              <a:gd name="connsiteY58" fmla="*/ 50061 h 258783"/>
              <a:gd name="connsiteX59" fmla="*/ 98771 w 258789"/>
              <a:gd name="connsiteY59" fmla="*/ 74966 h 258783"/>
              <a:gd name="connsiteX60" fmla="*/ 41461 w 258789"/>
              <a:gd name="connsiteY60" fmla="*/ 142051 h 258783"/>
              <a:gd name="connsiteX61" fmla="*/ 19362 w 258789"/>
              <a:gd name="connsiteY61" fmla="*/ 186882 h 258783"/>
              <a:gd name="connsiteX62" fmla="*/ 14484 w 258789"/>
              <a:gd name="connsiteY62" fmla="*/ 217769 h 258783"/>
              <a:gd name="connsiteX63" fmla="*/ 20312 w 258789"/>
              <a:gd name="connsiteY63" fmla="*/ 234741 h 258783"/>
              <a:gd name="connsiteX64" fmla="*/ 32958 w 258789"/>
              <a:gd name="connsiteY64" fmla="*/ 242917 h 258783"/>
              <a:gd name="connsiteX65" fmla="*/ 53431 w 258789"/>
              <a:gd name="connsiteY65" fmla="*/ 243819 h 258783"/>
              <a:gd name="connsiteX66" fmla="*/ 82474 w 258789"/>
              <a:gd name="connsiteY66" fmla="*/ 235493 h 258783"/>
              <a:gd name="connsiteX67" fmla="*/ 116739 w 258789"/>
              <a:gd name="connsiteY67" fmla="*/ 217305 h 258783"/>
              <a:gd name="connsiteX68" fmla="*/ 87101 w 258789"/>
              <a:gd name="connsiteY68" fmla="*/ 192646 h 258783"/>
              <a:gd name="connsiteX69" fmla="*/ 41461 w 258789"/>
              <a:gd name="connsiteY69" fmla="*/ 142051 h 258783"/>
              <a:gd name="connsiteX70" fmla="*/ 217308 w 258789"/>
              <a:gd name="connsiteY70" fmla="*/ 142046 h 258783"/>
              <a:gd name="connsiteX71" fmla="*/ 180816 w 258789"/>
              <a:gd name="connsiteY71" fmla="*/ 183895 h 258783"/>
              <a:gd name="connsiteX72" fmla="*/ 142041 w 258789"/>
              <a:gd name="connsiteY72" fmla="*/ 217308 h 258783"/>
              <a:gd name="connsiteX73" fmla="*/ 184754 w 258789"/>
              <a:gd name="connsiteY73" fmla="*/ 238706 h 258783"/>
              <a:gd name="connsiteX74" fmla="*/ 208455 w 258789"/>
              <a:gd name="connsiteY74" fmla="*/ 244169 h 258783"/>
              <a:gd name="connsiteX75" fmla="*/ 229724 w 258789"/>
              <a:gd name="connsiteY75" fmla="*/ 241491 h 258783"/>
              <a:gd name="connsiteX76" fmla="*/ 240891 w 258789"/>
              <a:gd name="connsiteY76" fmla="*/ 230955 h 258783"/>
              <a:gd name="connsiteX77" fmla="*/ 244352 w 258789"/>
              <a:gd name="connsiteY77" fmla="*/ 210956 h 258783"/>
              <a:gd name="connsiteX78" fmla="*/ 239269 w 258789"/>
              <a:gd name="connsiteY78" fmla="*/ 186403 h 258783"/>
              <a:gd name="connsiteX79" fmla="*/ 217308 w 258789"/>
              <a:gd name="connsiteY79" fmla="*/ 142046 h 258783"/>
              <a:gd name="connsiteX80" fmla="*/ 124320 w 258789"/>
              <a:gd name="connsiteY80" fmla="*/ 93797 h 258783"/>
              <a:gd name="connsiteX81" fmla="*/ 142267 w 258789"/>
              <a:gd name="connsiteY81" fmla="*/ 95811 h 258783"/>
              <a:gd name="connsiteX82" fmla="*/ 163039 w 258789"/>
              <a:gd name="connsiteY82" fmla="*/ 116698 h 258783"/>
              <a:gd name="connsiteX83" fmla="*/ 158777 w 258789"/>
              <a:gd name="connsiteY83" fmla="*/ 150119 h 258783"/>
              <a:gd name="connsiteX84" fmla="*/ 129395 w 258789"/>
              <a:gd name="connsiteY84" fmla="*/ 165312 h 258783"/>
              <a:gd name="connsiteX85" fmla="*/ 101343 w 258789"/>
              <a:gd name="connsiteY85" fmla="*/ 151890 h 258783"/>
              <a:gd name="connsiteX86" fmla="*/ 94317 w 258789"/>
              <a:gd name="connsiteY86" fmla="*/ 121469 h 258783"/>
              <a:gd name="connsiteX87" fmla="*/ 111876 w 258789"/>
              <a:gd name="connsiteY87" fmla="*/ 97975 h 258783"/>
              <a:gd name="connsiteX88" fmla="*/ 124320 w 258789"/>
              <a:gd name="connsiteY88" fmla="*/ 93797 h 258783"/>
              <a:gd name="connsiteX89" fmla="*/ 127910 w 258789"/>
              <a:gd name="connsiteY89" fmla="*/ 107867 h 258783"/>
              <a:gd name="connsiteX90" fmla="*/ 114461 w 258789"/>
              <a:gd name="connsiteY90" fmla="*/ 113855 h 258783"/>
              <a:gd name="connsiteX91" fmla="*/ 108035 w 258789"/>
              <a:gd name="connsiteY91" fmla="*/ 126326 h 258783"/>
              <a:gd name="connsiteX92" fmla="*/ 111243 w 258789"/>
              <a:gd name="connsiteY92" fmla="*/ 141022 h 258783"/>
              <a:gd name="connsiteX93" fmla="*/ 122518 w 258789"/>
              <a:gd name="connsiteY93" fmla="*/ 149827 h 258783"/>
              <a:gd name="connsiteX94" fmla="*/ 136766 w 258789"/>
              <a:gd name="connsiteY94" fmla="*/ 149655 h 258783"/>
              <a:gd name="connsiteX95" fmla="*/ 148655 w 258789"/>
              <a:gd name="connsiteY95" fmla="*/ 139074 h 258783"/>
              <a:gd name="connsiteX96" fmla="*/ 150048 w 258789"/>
              <a:gd name="connsiteY96" fmla="*/ 123212 h 258783"/>
              <a:gd name="connsiteX97" fmla="*/ 142133 w 258789"/>
              <a:gd name="connsiteY97" fmla="*/ 112013 h 258783"/>
              <a:gd name="connsiteX98" fmla="*/ 127910 w 258789"/>
              <a:gd name="connsiteY98" fmla="*/ 107867 h 258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258789" h="258783">
                <a:moveTo>
                  <a:pt x="34838" y="740"/>
                </a:moveTo>
                <a:cubicBezTo>
                  <a:pt x="43866" y="-674"/>
                  <a:pt x="53099" y="71"/>
                  <a:pt x="62021" y="1852"/>
                </a:cubicBezTo>
                <a:cubicBezTo>
                  <a:pt x="74034" y="4303"/>
                  <a:pt x="85585" y="8635"/>
                  <a:pt x="96661" y="13842"/>
                </a:cubicBezTo>
                <a:cubicBezTo>
                  <a:pt x="108040" y="19217"/>
                  <a:pt x="118936" y="25566"/>
                  <a:pt x="129388" y="32560"/>
                </a:cubicBezTo>
                <a:cubicBezTo>
                  <a:pt x="140422" y="25181"/>
                  <a:pt x="151949" y="18512"/>
                  <a:pt x="164012" y="12966"/>
                </a:cubicBezTo>
                <a:cubicBezTo>
                  <a:pt x="174023" y="8367"/>
                  <a:pt x="184430" y="4536"/>
                  <a:pt x="195209" y="2179"/>
                </a:cubicBezTo>
                <a:cubicBezTo>
                  <a:pt x="202997" y="487"/>
                  <a:pt x="211004" y="-375"/>
                  <a:pt x="218973" y="162"/>
                </a:cubicBezTo>
                <a:cubicBezTo>
                  <a:pt x="225181" y="616"/>
                  <a:pt x="231386" y="2027"/>
                  <a:pt x="236981" y="4812"/>
                </a:cubicBezTo>
                <a:cubicBezTo>
                  <a:pt x="245333" y="8853"/>
                  <a:pt x="251961" y="16168"/>
                  <a:pt x="255313" y="24806"/>
                </a:cubicBezTo>
                <a:cubicBezTo>
                  <a:pt x="259479" y="35309"/>
                  <a:pt x="259408" y="46972"/>
                  <a:pt x="257662" y="57982"/>
                </a:cubicBezTo>
                <a:cubicBezTo>
                  <a:pt x="255767" y="69670"/>
                  <a:pt x="251908" y="80958"/>
                  <a:pt x="247167" y="91775"/>
                </a:cubicBezTo>
                <a:cubicBezTo>
                  <a:pt x="241375" y="104928"/>
                  <a:pt x="234209" y="117450"/>
                  <a:pt x="226222" y="129392"/>
                </a:cubicBezTo>
                <a:cubicBezTo>
                  <a:pt x="235785" y="143701"/>
                  <a:pt x="244207" y="158845"/>
                  <a:pt x="250428" y="174917"/>
                </a:cubicBezTo>
                <a:cubicBezTo>
                  <a:pt x="255410" y="187979"/>
                  <a:pt x="259051" y="201824"/>
                  <a:pt x="258764" y="215899"/>
                </a:cubicBezTo>
                <a:cubicBezTo>
                  <a:pt x="258572" y="225946"/>
                  <a:pt x="255843" y="236281"/>
                  <a:pt x="249371" y="244159"/>
                </a:cubicBezTo>
                <a:cubicBezTo>
                  <a:pt x="246110" y="248157"/>
                  <a:pt x="241993" y="251441"/>
                  <a:pt x="237392" y="253772"/>
                </a:cubicBezTo>
                <a:cubicBezTo>
                  <a:pt x="231594" y="256737"/>
                  <a:pt x="225123" y="258206"/>
                  <a:pt x="218654" y="258647"/>
                </a:cubicBezTo>
                <a:cubicBezTo>
                  <a:pt x="205121" y="259473"/>
                  <a:pt x="191681" y="256397"/>
                  <a:pt x="178984" y="251935"/>
                </a:cubicBezTo>
                <a:cubicBezTo>
                  <a:pt x="161395" y="245641"/>
                  <a:pt x="144900" y="236580"/>
                  <a:pt x="129393" y="226222"/>
                </a:cubicBezTo>
                <a:cubicBezTo>
                  <a:pt x="113642" y="236730"/>
                  <a:pt x="96889" y="245917"/>
                  <a:pt x="78995" y="252216"/>
                </a:cubicBezTo>
                <a:cubicBezTo>
                  <a:pt x="66909" y="256397"/>
                  <a:pt x="54166" y="259266"/>
                  <a:pt x="41309" y="258716"/>
                </a:cubicBezTo>
                <a:cubicBezTo>
                  <a:pt x="35520" y="258424"/>
                  <a:pt x="29727" y="257358"/>
                  <a:pt x="24358" y="255133"/>
                </a:cubicBezTo>
                <a:cubicBezTo>
                  <a:pt x="19253" y="253045"/>
                  <a:pt x="14575" y="249878"/>
                  <a:pt x="10835" y="245806"/>
                </a:cubicBezTo>
                <a:cubicBezTo>
                  <a:pt x="4103" y="238557"/>
                  <a:pt x="806" y="228692"/>
                  <a:pt x="163" y="218945"/>
                </a:cubicBezTo>
                <a:cubicBezTo>
                  <a:pt x="-742" y="205163"/>
                  <a:pt x="2423" y="191458"/>
                  <a:pt x="7007" y="178543"/>
                </a:cubicBezTo>
                <a:cubicBezTo>
                  <a:pt x="13290" y="161116"/>
                  <a:pt x="22311" y="144793"/>
                  <a:pt x="32537" y="129392"/>
                </a:cubicBezTo>
                <a:cubicBezTo>
                  <a:pt x="24072" y="116657"/>
                  <a:pt x="16473" y="103304"/>
                  <a:pt x="10511" y="89208"/>
                </a:cubicBezTo>
                <a:cubicBezTo>
                  <a:pt x="5686" y="77740"/>
                  <a:pt x="1881" y="65727"/>
                  <a:pt x="482" y="53324"/>
                </a:cubicBezTo>
                <a:cubicBezTo>
                  <a:pt x="-111" y="47752"/>
                  <a:pt x="-212" y="42102"/>
                  <a:pt x="492" y="36540"/>
                </a:cubicBezTo>
                <a:cubicBezTo>
                  <a:pt x="1620" y="27500"/>
                  <a:pt x="5218" y="18535"/>
                  <a:pt x="11752" y="12043"/>
                </a:cubicBezTo>
                <a:cubicBezTo>
                  <a:pt x="17861" y="5762"/>
                  <a:pt x="26261" y="2088"/>
                  <a:pt x="34838" y="740"/>
                </a:cubicBezTo>
                <a:moveTo>
                  <a:pt x="32702" y="15943"/>
                </a:moveTo>
                <a:cubicBezTo>
                  <a:pt x="27553" y="17433"/>
                  <a:pt x="22762" y="20481"/>
                  <a:pt x="19663" y="24910"/>
                </a:cubicBezTo>
                <a:cubicBezTo>
                  <a:pt x="15966" y="30115"/>
                  <a:pt x="14590" y="36601"/>
                  <a:pt x="14393" y="42882"/>
                </a:cubicBezTo>
                <a:cubicBezTo>
                  <a:pt x="14086" y="53264"/>
                  <a:pt x="16552" y="63503"/>
                  <a:pt x="19823" y="73283"/>
                </a:cubicBezTo>
                <a:cubicBezTo>
                  <a:pt x="25080" y="88646"/>
                  <a:pt x="32750" y="103083"/>
                  <a:pt x="41487" y="116736"/>
                </a:cubicBezTo>
                <a:cubicBezTo>
                  <a:pt x="47837" y="108171"/>
                  <a:pt x="54607" y="99926"/>
                  <a:pt x="61707" y="91975"/>
                </a:cubicBezTo>
                <a:cubicBezTo>
                  <a:pt x="78349" y="73410"/>
                  <a:pt x="96727" y="56365"/>
                  <a:pt x="116741" y="41481"/>
                </a:cubicBezTo>
                <a:cubicBezTo>
                  <a:pt x="107371" y="35496"/>
                  <a:pt x="97656" y="30026"/>
                  <a:pt x="87514" y="25462"/>
                </a:cubicBezTo>
                <a:cubicBezTo>
                  <a:pt x="76763" y="20661"/>
                  <a:pt x="65518" y="16713"/>
                  <a:pt x="53824" y="15018"/>
                </a:cubicBezTo>
                <a:cubicBezTo>
                  <a:pt x="46818" y="14083"/>
                  <a:pt x="39546" y="13946"/>
                  <a:pt x="32702" y="15943"/>
                </a:cubicBezTo>
                <a:moveTo>
                  <a:pt x="206086" y="14874"/>
                </a:moveTo>
                <a:cubicBezTo>
                  <a:pt x="195155" y="16290"/>
                  <a:pt x="184587" y="19772"/>
                  <a:pt x="174469" y="24061"/>
                </a:cubicBezTo>
                <a:cubicBezTo>
                  <a:pt x="163158" y="28876"/>
                  <a:pt x="152395" y="34881"/>
                  <a:pt x="142034" y="41471"/>
                </a:cubicBezTo>
                <a:cubicBezTo>
                  <a:pt x="152656" y="49361"/>
                  <a:pt x="162806" y="57873"/>
                  <a:pt x="172488" y="66888"/>
                </a:cubicBezTo>
                <a:cubicBezTo>
                  <a:pt x="188854" y="82147"/>
                  <a:pt x="203950" y="98789"/>
                  <a:pt x="217316" y="116741"/>
                </a:cubicBezTo>
                <a:cubicBezTo>
                  <a:pt x="225690" y="103565"/>
                  <a:pt x="233145" y="89713"/>
                  <a:pt x="238372" y="74966"/>
                </a:cubicBezTo>
                <a:cubicBezTo>
                  <a:pt x="242031" y="64481"/>
                  <a:pt x="244793" y="53459"/>
                  <a:pt x="244375" y="42274"/>
                </a:cubicBezTo>
                <a:cubicBezTo>
                  <a:pt x="244076" y="35899"/>
                  <a:pt x="242558" y="29311"/>
                  <a:pt x="238572" y="24185"/>
                </a:cubicBezTo>
                <a:cubicBezTo>
                  <a:pt x="235387" y="19987"/>
                  <a:pt x="230636" y="17190"/>
                  <a:pt x="225604" y="15804"/>
                </a:cubicBezTo>
                <a:cubicBezTo>
                  <a:pt x="219267" y="14048"/>
                  <a:pt x="212570" y="14103"/>
                  <a:pt x="206086" y="14874"/>
                </a:cubicBezTo>
                <a:moveTo>
                  <a:pt x="98771" y="74966"/>
                </a:moveTo>
                <a:cubicBezTo>
                  <a:pt x="80776" y="91420"/>
                  <a:pt x="64314" y="109595"/>
                  <a:pt x="50061" y="129395"/>
                </a:cubicBezTo>
                <a:cubicBezTo>
                  <a:pt x="57835" y="140204"/>
                  <a:pt x="66283" y="150522"/>
                  <a:pt x="75268" y="160348"/>
                </a:cubicBezTo>
                <a:cubicBezTo>
                  <a:pt x="91641" y="178214"/>
                  <a:pt x="109717" y="194557"/>
                  <a:pt x="129393" y="208726"/>
                </a:cubicBezTo>
                <a:cubicBezTo>
                  <a:pt x="140073" y="201038"/>
                  <a:pt x="150281" y="192702"/>
                  <a:pt x="160001" y="183829"/>
                </a:cubicBezTo>
                <a:cubicBezTo>
                  <a:pt x="178004" y="167377"/>
                  <a:pt x="194461" y="149191"/>
                  <a:pt x="208724" y="129395"/>
                </a:cubicBezTo>
                <a:cubicBezTo>
                  <a:pt x="201029" y="118707"/>
                  <a:pt x="192690" y="108491"/>
                  <a:pt x="183811" y="98766"/>
                </a:cubicBezTo>
                <a:cubicBezTo>
                  <a:pt x="167362" y="80771"/>
                  <a:pt x="149182" y="64319"/>
                  <a:pt x="129393" y="50061"/>
                </a:cubicBezTo>
                <a:cubicBezTo>
                  <a:pt x="118705" y="57746"/>
                  <a:pt x="108496" y="66095"/>
                  <a:pt x="98771" y="74966"/>
                </a:cubicBezTo>
                <a:moveTo>
                  <a:pt x="41461" y="142051"/>
                </a:moveTo>
                <a:cubicBezTo>
                  <a:pt x="32512" y="156132"/>
                  <a:pt x="24607" y="171000"/>
                  <a:pt x="19362" y="186882"/>
                </a:cubicBezTo>
                <a:cubicBezTo>
                  <a:pt x="16149" y="196825"/>
                  <a:pt x="13810" y="207259"/>
                  <a:pt x="14484" y="217769"/>
                </a:cubicBezTo>
                <a:cubicBezTo>
                  <a:pt x="14907" y="223787"/>
                  <a:pt x="16524" y="229934"/>
                  <a:pt x="20312" y="234741"/>
                </a:cubicBezTo>
                <a:cubicBezTo>
                  <a:pt x="23456" y="238795"/>
                  <a:pt x="28060" y="241541"/>
                  <a:pt x="32958" y="242917"/>
                </a:cubicBezTo>
                <a:cubicBezTo>
                  <a:pt x="39602" y="244802"/>
                  <a:pt x="46638" y="244691"/>
                  <a:pt x="53431" y="243819"/>
                </a:cubicBezTo>
                <a:cubicBezTo>
                  <a:pt x="63442" y="242426"/>
                  <a:pt x="73147" y="239329"/>
                  <a:pt x="82474" y="235493"/>
                </a:cubicBezTo>
                <a:cubicBezTo>
                  <a:pt x="94449" y="230552"/>
                  <a:pt x="105831" y="224271"/>
                  <a:pt x="116739" y="217305"/>
                </a:cubicBezTo>
                <a:cubicBezTo>
                  <a:pt x="106418" y="209638"/>
                  <a:pt x="96537" y="201378"/>
                  <a:pt x="87101" y="192646"/>
                </a:cubicBezTo>
                <a:cubicBezTo>
                  <a:pt x="70420" y="177188"/>
                  <a:pt x="55060" y="160289"/>
                  <a:pt x="41461" y="142051"/>
                </a:cubicBezTo>
                <a:moveTo>
                  <a:pt x="217308" y="142046"/>
                </a:moveTo>
                <a:cubicBezTo>
                  <a:pt x="206253" y="156912"/>
                  <a:pt x="194000" y="170878"/>
                  <a:pt x="180816" y="183895"/>
                </a:cubicBezTo>
                <a:cubicBezTo>
                  <a:pt x="168690" y="195915"/>
                  <a:pt x="155744" y="207122"/>
                  <a:pt x="142041" y="217308"/>
                </a:cubicBezTo>
                <a:cubicBezTo>
                  <a:pt x="155483" y="225885"/>
                  <a:pt x="169663" y="233454"/>
                  <a:pt x="184754" y="238706"/>
                </a:cubicBezTo>
                <a:cubicBezTo>
                  <a:pt x="192434" y="241339"/>
                  <a:pt x="200355" y="243416"/>
                  <a:pt x="208455" y="244169"/>
                </a:cubicBezTo>
                <a:cubicBezTo>
                  <a:pt x="215601" y="244764"/>
                  <a:pt x="223083" y="244463"/>
                  <a:pt x="229724" y="241491"/>
                </a:cubicBezTo>
                <a:cubicBezTo>
                  <a:pt x="234505" y="239393"/>
                  <a:pt x="238552" y="235640"/>
                  <a:pt x="240891" y="230955"/>
                </a:cubicBezTo>
                <a:cubicBezTo>
                  <a:pt x="244061" y="224826"/>
                  <a:pt x="244653" y="217744"/>
                  <a:pt x="244352" y="210956"/>
                </a:cubicBezTo>
                <a:cubicBezTo>
                  <a:pt x="243881" y="202579"/>
                  <a:pt x="241874" y="194357"/>
                  <a:pt x="239269" y="186403"/>
                </a:cubicBezTo>
                <a:cubicBezTo>
                  <a:pt x="234006" y="170701"/>
                  <a:pt x="226190" y="155977"/>
                  <a:pt x="217308" y="142046"/>
                </a:cubicBezTo>
                <a:close/>
                <a:moveTo>
                  <a:pt x="124320" y="93797"/>
                </a:moveTo>
                <a:cubicBezTo>
                  <a:pt x="130345" y="92979"/>
                  <a:pt x="136586" y="93617"/>
                  <a:pt x="142267" y="95811"/>
                </a:cubicBezTo>
                <a:cubicBezTo>
                  <a:pt x="151746" y="99392"/>
                  <a:pt x="159515" y="107198"/>
                  <a:pt x="163039" y="116698"/>
                </a:cubicBezTo>
                <a:cubicBezTo>
                  <a:pt x="167225" y="127636"/>
                  <a:pt x="165619" y="140592"/>
                  <a:pt x="158777" y="150119"/>
                </a:cubicBezTo>
                <a:cubicBezTo>
                  <a:pt x="152215" y="159545"/>
                  <a:pt x="140904" y="165481"/>
                  <a:pt x="129395" y="165312"/>
                </a:cubicBezTo>
                <a:cubicBezTo>
                  <a:pt x="118642" y="165458"/>
                  <a:pt x="108015" y="160307"/>
                  <a:pt x="101343" y="151890"/>
                </a:cubicBezTo>
                <a:cubicBezTo>
                  <a:pt x="94509" y="143526"/>
                  <a:pt x="91915" y="131979"/>
                  <a:pt x="94317" y="121469"/>
                </a:cubicBezTo>
                <a:cubicBezTo>
                  <a:pt x="96471" y="111607"/>
                  <a:pt x="103054" y="102858"/>
                  <a:pt x="111876" y="97975"/>
                </a:cubicBezTo>
                <a:cubicBezTo>
                  <a:pt x="115733" y="95831"/>
                  <a:pt x="119951" y="94415"/>
                  <a:pt x="124320" y="93797"/>
                </a:cubicBezTo>
                <a:moveTo>
                  <a:pt x="127910" y="107867"/>
                </a:moveTo>
                <a:cubicBezTo>
                  <a:pt x="122911" y="108214"/>
                  <a:pt x="118061" y="110368"/>
                  <a:pt x="114461" y="113855"/>
                </a:cubicBezTo>
                <a:cubicBezTo>
                  <a:pt x="111010" y="117144"/>
                  <a:pt x="108724" y="121613"/>
                  <a:pt x="108035" y="126326"/>
                </a:cubicBezTo>
                <a:cubicBezTo>
                  <a:pt x="107295" y="131399"/>
                  <a:pt x="108456" y="136717"/>
                  <a:pt x="111243" y="141022"/>
                </a:cubicBezTo>
                <a:cubicBezTo>
                  <a:pt x="113865" y="145117"/>
                  <a:pt x="117902" y="148292"/>
                  <a:pt x="122518" y="149827"/>
                </a:cubicBezTo>
                <a:cubicBezTo>
                  <a:pt x="127099" y="151403"/>
                  <a:pt x="132223" y="151335"/>
                  <a:pt x="136766" y="149655"/>
                </a:cubicBezTo>
                <a:cubicBezTo>
                  <a:pt x="141882" y="147813"/>
                  <a:pt x="146217" y="143934"/>
                  <a:pt x="148655" y="139074"/>
                </a:cubicBezTo>
                <a:cubicBezTo>
                  <a:pt x="151120" y="134224"/>
                  <a:pt x="151655" y="128417"/>
                  <a:pt x="150048" y="123212"/>
                </a:cubicBezTo>
                <a:cubicBezTo>
                  <a:pt x="148723" y="118748"/>
                  <a:pt x="145890" y="114759"/>
                  <a:pt x="142133" y="112013"/>
                </a:cubicBezTo>
                <a:cubicBezTo>
                  <a:pt x="138079" y="109008"/>
                  <a:pt x="132942" y="107515"/>
                  <a:pt x="127910" y="107867"/>
                </a:cubicBezTo>
                <a:close/>
              </a:path>
            </a:pathLst>
          </a:custGeom>
          <a:solidFill>
            <a:srgbClr val="19EFFE"/>
          </a:solidFill>
          <a:ln w="251" cap="flat">
            <a:noFill/>
            <a:prstDash val="solid"/>
            <a:miter/>
          </a:ln>
          <a:effectLst>
            <a:reflection blurRad="6350" stA="50000" endA="300" endPos="55500" dist="50800" dir="5400000" sy="-100000" algn="bl" rotWithShape="0"/>
          </a:effectLst>
        </p:spPr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67" name="图形 172">
            <a:extLst>
              <a:ext uri="{FF2B5EF4-FFF2-40B4-BE49-F238E27FC236}">
                <a16:creationId xmlns:a16="http://schemas.microsoft.com/office/drawing/2014/main" id="{CBB12C4C-B90A-3EF8-C226-7129A7F3F107}"/>
              </a:ext>
            </a:extLst>
          </p:cNvPr>
          <p:cNvSpPr/>
          <p:nvPr/>
        </p:nvSpPr>
        <p:spPr>
          <a:xfrm>
            <a:off x="8485779" y="3696526"/>
            <a:ext cx="576459" cy="576446"/>
          </a:xfrm>
          <a:custGeom>
            <a:avLst/>
            <a:gdLst>
              <a:gd name="connsiteX0" fmla="*/ 34838 w 258789"/>
              <a:gd name="connsiteY0" fmla="*/ 740 h 258783"/>
              <a:gd name="connsiteX1" fmla="*/ 62021 w 258789"/>
              <a:gd name="connsiteY1" fmla="*/ 1852 h 258783"/>
              <a:gd name="connsiteX2" fmla="*/ 96661 w 258789"/>
              <a:gd name="connsiteY2" fmla="*/ 13842 h 258783"/>
              <a:gd name="connsiteX3" fmla="*/ 129388 w 258789"/>
              <a:gd name="connsiteY3" fmla="*/ 32560 h 258783"/>
              <a:gd name="connsiteX4" fmla="*/ 164012 w 258789"/>
              <a:gd name="connsiteY4" fmla="*/ 12966 h 258783"/>
              <a:gd name="connsiteX5" fmla="*/ 195209 w 258789"/>
              <a:gd name="connsiteY5" fmla="*/ 2179 h 258783"/>
              <a:gd name="connsiteX6" fmla="*/ 218973 w 258789"/>
              <a:gd name="connsiteY6" fmla="*/ 162 h 258783"/>
              <a:gd name="connsiteX7" fmla="*/ 236981 w 258789"/>
              <a:gd name="connsiteY7" fmla="*/ 4812 h 258783"/>
              <a:gd name="connsiteX8" fmla="*/ 255313 w 258789"/>
              <a:gd name="connsiteY8" fmla="*/ 24806 h 258783"/>
              <a:gd name="connsiteX9" fmla="*/ 257662 w 258789"/>
              <a:gd name="connsiteY9" fmla="*/ 57982 h 258783"/>
              <a:gd name="connsiteX10" fmla="*/ 247167 w 258789"/>
              <a:gd name="connsiteY10" fmla="*/ 91775 h 258783"/>
              <a:gd name="connsiteX11" fmla="*/ 226222 w 258789"/>
              <a:gd name="connsiteY11" fmla="*/ 129392 h 258783"/>
              <a:gd name="connsiteX12" fmla="*/ 250428 w 258789"/>
              <a:gd name="connsiteY12" fmla="*/ 174917 h 258783"/>
              <a:gd name="connsiteX13" fmla="*/ 258764 w 258789"/>
              <a:gd name="connsiteY13" fmla="*/ 215899 h 258783"/>
              <a:gd name="connsiteX14" fmla="*/ 249371 w 258789"/>
              <a:gd name="connsiteY14" fmla="*/ 244159 h 258783"/>
              <a:gd name="connsiteX15" fmla="*/ 237392 w 258789"/>
              <a:gd name="connsiteY15" fmla="*/ 253772 h 258783"/>
              <a:gd name="connsiteX16" fmla="*/ 218654 w 258789"/>
              <a:gd name="connsiteY16" fmla="*/ 258647 h 258783"/>
              <a:gd name="connsiteX17" fmla="*/ 178984 w 258789"/>
              <a:gd name="connsiteY17" fmla="*/ 251935 h 258783"/>
              <a:gd name="connsiteX18" fmla="*/ 129393 w 258789"/>
              <a:gd name="connsiteY18" fmla="*/ 226222 h 258783"/>
              <a:gd name="connsiteX19" fmla="*/ 78995 w 258789"/>
              <a:gd name="connsiteY19" fmla="*/ 252216 h 258783"/>
              <a:gd name="connsiteX20" fmla="*/ 41309 w 258789"/>
              <a:gd name="connsiteY20" fmla="*/ 258716 h 258783"/>
              <a:gd name="connsiteX21" fmla="*/ 24358 w 258789"/>
              <a:gd name="connsiteY21" fmla="*/ 255133 h 258783"/>
              <a:gd name="connsiteX22" fmla="*/ 10835 w 258789"/>
              <a:gd name="connsiteY22" fmla="*/ 245806 h 258783"/>
              <a:gd name="connsiteX23" fmla="*/ 163 w 258789"/>
              <a:gd name="connsiteY23" fmla="*/ 218945 h 258783"/>
              <a:gd name="connsiteX24" fmla="*/ 7007 w 258789"/>
              <a:gd name="connsiteY24" fmla="*/ 178543 h 258783"/>
              <a:gd name="connsiteX25" fmla="*/ 32537 w 258789"/>
              <a:gd name="connsiteY25" fmla="*/ 129392 h 258783"/>
              <a:gd name="connsiteX26" fmla="*/ 10511 w 258789"/>
              <a:gd name="connsiteY26" fmla="*/ 89208 h 258783"/>
              <a:gd name="connsiteX27" fmla="*/ 482 w 258789"/>
              <a:gd name="connsiteY27" fmla="*/ 53324 h 258783"/>
              <a:gd name="connsiteX28" fmla="*/ 492 w 258789"/>
              <a:gd name="connsiteY28" fmla="*/ 36540 h 258783"/>
              <a:gd name="connsiteX29" fmla="*/ 11752 w 258789"/>
              <a:gd name="connsiteY29" fmla="*/ 12043 h 258783"/>
              <a:gd name="connsiteX30" fmla="*/ 34838 w 258789"/>
              <a:gd name="connsiteY30" fmla="*/ 740 h 258783"/>
              <a:gd name="connsiteX31" fmla="*/ 32702 w 258789"/>
              <a:gd name="connsiteY31" fmla="*/ 15943 h 258783"/>
              <a:gd name="connsiteX32" fmla="*/ 19663 w 258789"/>
              <a:gd name="connsiteY32" fmla="*/ 24910 h 258783"/>
              <a:gd name="connsiteX33" fmla="*/ 14393 w 258789"/>
              <a:gd name="connsiteY33" fmla="*/ 42882 h 258783"/>
              <a:gd name="connsiteX34" fmla="*/ 19823 w 258789"/>
              <a:gd name="connsiteY34" fmla="*/ 73283 h 258783"/>
              <a:gd name="connsiteX35" fmla="*/ 41487 w 258789"/>
              <a:gd name="connsiteY35" fmla="*/ 116736 h 258783"/>
              <a:gd name="connsiteX36" fmla="*/ 61707 w 258789"/>
              <a:gd name="connsiteY36" fmla="*/ 91975 h 258783"/>
              <a:gd name="connsiteX37" fmla="*/ 116741 w 258789"/>
              <a:gd name="connsiteY37" fmla="*/ 41481 h 258783"/>
              <a:gd name="connsiteX38" fmla="*/ 87514 w 258789"/>
              <a:gd name="connsiteY38" fmla="*/ 25462 h 258783"/>
              <a:gd name="connsiteX39" fmla="*/ 53824 w 258789"/>
              <a:gd name="connsiteY39" fmla="*/ 15018 h 258783"/>
              <a:gd name="connsiteX40" fmla="*/ 32702 w 258789"/>
              <a:gd name="connsiteY40" fmla="*/ 15943 h 258783"/>
              <a:gd name="connsiteX41" fmla="*/ 206086 w 258789"/>
              <a:gd name="connsiteY41" fmla="*/ 14874 h 258783"/>
              <a:gd name="connsiteX42" fmla="*/ 174469 w 258789"/>
              <a:gd name="connsiteY42" fmla="*/ 24061 h 258783"/>
              <a:gd name="connsiteX43" fmla="*/ 142034 w 258789"/>
              <a:gd name="connsiteY43" fmla="*/ 41471 h 258783"/>
              <a:gd name="connsiteX44" fmla="*/ 172488 w 258789"/>
              <a:gd name="connsiteY44" fmla="*/ 66888 h 258783"/>
              <a:gd name="connsiteX45" fmla="*/ 217316 w 258789"/>
              <a:gd name="connsiteY45" fmla="*/ 116741 h 258783"/>
              <a:gd name="connsiteX46" fmla="*/ 238372 w 258789"/>
              <a:gd name="connsiteY46" fmla="*/ 74966 h 258783"/>
              <a:gd name="connsiteX47" fmla="*/ 244375 w 258789"/>
              <a:gd name="connsiteY47" fmla="*/ 42274 h 258783"/>
              <a:gd name="connsiteX48" fmla="*/ 238572 w 258789"/>
              <a:gd name="connsiteY48" fmla="*/ 24185 h 258783"/>
              <a:gd name="connsiteX49" fmla="*/ 225604 w 258789"/>
              <a:gd name="connsiteY49" fmla="*/ 15804 h 258783"/>
              <a:gd name="connsiteX50" fmla="*/ 206086 w 258789"/>
              <a:gd name="connsiteY50" fmla="*/ 14874 h 258783"/>
              <a:gd name="connsiteX51" fmla="*/ 98771 w 258789"/>
              <a:gd name="connsiteY51" fmla="*/ 74966 h 258783"/>
              <a:gd name="connsiteX52" fmla="*/ 50061 w 258789"/>
              <a:gd name="connsiteY52" fmla="*/ 129395 h 258783"/>
              <a:gd name="connsiteX53" fmla="*/ 75268 w 258789"/>
              <a:gd name="connsiteY53" fmla="*/ 160348 h 258783"/>
              <a:gd name="connsiteX54" fmla="*/ 129393 w 258789"/>
              <a:gd name="connsiteY54" fmla="*/ 208726 h 258783"/>
              <a:gd name="connsiteX55" fmla="*/ 160001 w 258789"/>
              <a:gd name="connsiteY55" fmla="*/ 183829 h 258783"/>
              <a:gd name="connsiteX56" fmla="*/ 208724 w 258789"/>
              <a:gd name="connsiteY56" fmla="*/ 129395 h 258783"/>
              <a:gd name="connsiteX57" fmla="*/ 183811 w 258789"/>
              <a:gd name="connsiteY57" fmla="*/ 98766 h 258783"/>
              <a:gd name="connsiteX58" fmla="*/ 129393 w 258789"/>
              <a:gd name="connsiteY58" fmla="*/ 50061 h 258783"/>
              <a:gd name="connsiteX59" fmla="*/ 98771 w 258789"/>
              <a:gd name="connsiteY59" fmla="*/ 74966 h 258783"/>
              <a:gd name="connsiteX60" fmla="*/ 41461 w 258789"/>
              <a:gd name="connsiteY60" fmla="*/ 142051 h 258783"/>
              <a:gd name="connsiteX61" fmla="*/ 19362 w 258789"/>
              <a:gd name="connsiteY61" fmla="*/ 186882 h 258783"/>
              <a:gd name="connsiteX62" fmla="*/ 14484 w 258789"/>
              <a:gd name="connsiteY62" fmla="*/ 217769 h 258783"/>
              <a:gd name="connsiteX63" fmla="*/ 20312 w 258789"/>
              <a:gd name="connsiteY63" fmla="*/ 234741 h 258783"/>
              <a:gd name="connsiteX64" fmla="*/ 32958 w 258789"/>
              <a:gd name="connsiteY64" fmla="*/ 242917 h 258783"/>
              <a:gd name="connsiteX65" fmla="*/ 53431 w 258789"/>
              <a:gd name="connsiteY65" fmla="*/ 243819 h 258783"/>
              <a:gd name="connsiteX66" fmla="*/ 82474 w 258789"/>
              <a:gd name="connsiteY66" fmla="*/ 235493 h 258783"/>
              <a:gd name="connsiteX67" fmla="*/ 116739 w 258789"/>
              <a:gd name="connsiteY67" fmla="*/ 217305 h 258783"/>
              <a:gd name="connsiteX68" fmla="*/ 87101 w 258789"/>
              <a:gd name="connsiteY68" fmla="*/ 192646 h 258783"/>
              <a:gd name="connsiteX69" fmla="*/ 41461 w 258789"/>
              <a:gd name="connsiteY69" fmla="*/ 142051 h 258783"/>
              <a:gd name="connsiteX70" fmla="*/ 217308 w 258789"/>
              <a:gd name="connsiteY70" fmla="*/ 142046 h 258783"/>
              <a:gd name="connsiteX71" fmla="*/ 180816 w 258789"/>
              <a:gd name="connsiteY71" fmla="*/ 183895 h 258783"/>
              <a:gd name="connsiteX72" fmla="*/ 142041 w 258789"/>
              <a:gd name="connsiteY72" fmla="*/ 217308 h 258783"/>
              <a:gd name="connsiteX73" fmla="*/ 184754 w 258789"/>
              <a:gd name="connsiteY73" fmla="*/ 238706 h 258783"/>
              <a:gd name="connsiteX74" fmla="*/ 208455 w 258789"/>
              <a:gd name="connsiteY74" fmla="*/ 244169 h 258783"/>
              <a:gd name="connsiteX75" fmla="*/ 229724 w 258789"/>
              <a:gd name="connsiteY75" fmla="*/ 241491 h 258783"/>
              <a:gd name="connsiteX76" fmla="*/ 240891 w 258789"/>
              <a:gd name="connsiteY76" fmla="*/ 230955 h 258783"/>
              <a:gd name="connsiteX77" fmla="*/ 244352 w 258789"/>
              <a:gd name="connsiteY77" fmla="*/ 210956 h 258783"/>
              <a:gd name="connsiteX78" fmla="*/ 239269 w 258789"/>
              <a:gd name="connsiteY78" fmla="*/ 186403 h 258783"/>
              <a:gd name="connsiteX79" fmla="*/ 217308 w 258789"/>
              <a:gd name="connsiteY79" fmla="*/ 142046 h 258783"/>
              <a:gd name="connsiteX80" fmla="*/ 124320 w 258789"/>
              <a:gd name="connsiteY80" fmla="*/ 93797 h 258783"/>
              <a:gd name="connsiteX81" fmla="*/ 142267 w 258789"/>
              <a:gd name="connsiteY81" fmla="*/ 95811 h 258783"/>
              <a:gd name="connsiteX82" fmla="*/ 163039 w 258789"/>
              <a:gd name="connsiteY82" fmla="*/ 116698 h 258783"/>
              <a:gd name="connsiteX83" fmla="*/ 158777 w 258789"/>
              <a:gd name="connsiteY83" fmla="*/ 150119 h 258783"/>
              <a:gd name="connsiteX84" fmla="*/ 129395 w 258789"/>
              <a:gd name="connsiteY84" fmla="*/ 165312 h 258783"/>
              <a:gd name="connsiteX85" fmla="*/ 101343 w 258789"/>
              <a:gd name="connsiteY85" fmla="*/ 151890 h 258783"/>
              <a:gd name="connsiteX86" fmla="*/ 94317 w 258789"/>
              <a:gd name="connsiteY86" fmla="*/ 121469 h 258783"/>
              <a:gd name="connsiteX87" fmla="*/ 111876 w 258789"/>
              <a:gd name="connsiteY87" fmla="*/ 97975 h 258783"/>
              <a:gd name="connsiteX88" fmla="*/ 124320 w 258789"/>
              <a:gd name="connsiteY88" fmla="*/ 93797 h 258783"/>
              <a:gd name="connsiteX89" fmla="*/ 127910 w 258789"/>
              <a:gd name="connsiteY89" fmla="*/ 107867 h 258783"/>
              <a:gd name="connsiteX90" fmla="*/ 114461 w 258789"/>
              <a:gd name="connsiteY90" fmla="*/ 113855 h 258783"/>
              <a:gd name="connsiteX91" fmla="*/ 108035 w 258789"/>
              <a:gd name="connsiteY91" fmla="*/ 126326 h 258783"/>
              <a:gd name="connsiteX92" fmla="*/ 111243 w 258789"/>
              <a:gd name="connsiteY92" fmla="*/ 141022 h 258783"/>
              <a:gd name="connsiteX93" fmla="*/ 122518 w 258789"/>
              <a:gd name="connsiteY93" fmla="*/ 149827 h 258783"/>
              <a:gd name="connsiteX94" fmla="*/ 136766 w 258789"/>
              <a:gd name="connsiteY94" fmla="*/ 149655 h 258783"/>
              <a:gd name="connsiteX95" fmla="*/ 148655 w 258789"/>
              <a:gd name="connsiteY95" fmla="*/ 139074 h 258783"/>
              <a:gd name="connsiteX96" fmla="*/ 150048 w 258789"/>
              <a:gd name="connsiteY96" fmla="*/ 123212 h 258783"/>
              <a:gd name="connsiteX97" fmla="*/ 142133 w 258789"/>
              <a:gd name="connsiteY97" fmla="*/ 112013 h 258783"/>
              <a:gd name="connsiteX98" fmla="*/ 127910 w 258789"/>
              <a:gd name="connsiteY98" fmla="*/ 107867 h 258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258789" h="258783">
                <a:moveTo>
                  <a:pt x="34838" y="740"/>
                </a:moveTo>
                <a:cubicBezTo>
                  <a:pt x="43866" y="-674"/>
                  <a:pt x="53099" y="71"/>
                  <a:pt x="62021" y="1852"/>
                </a:cubicBezTo>
                <a:cubicBezTo>
                  <a:pt x="74034" y="4303"/>
                  <a:pt x="85585" y="8635"/>
                  <a:pt x="96661" y="13842"/>
                </a:cubicBezTo>
                <a:cubicBezTo>
                  <a:pt x="108040" y="19217"/>
                  <a:pt x="118936" y="25566"/>
                  <a:pt x="129388" y="32560"/>
                </a:cubicBezTo>
                <a:cubicBezTo>
                  <a:pt x="140422" y="25181"/>
                  <a:pt x="151949" y="18512"/>
                  <a:pt x="164012" y="12966"/>
                </a:cubicBezTo>
                <a:cubicBezTo>
                  <a:pt x="174023" y="8367"/>
                  <a:pt x="184430" y="4536"/>
                  <a:pt x="195209" y="2179"/>
                </a:cubicBezTo>
                <a:cubicBezTo>
                  <a:pt x="202997" y="487"/>
                  <a:pt x="211004" y="-375"/>
                  <a:pt x="218973" y="162"/>
                </a:cubicBezTo>
                <a:cubicBezTo>
                  <a:pt x="225181" y="616"/>
                  <a:pt x="231386" y="2027"/>
                  <a:pt x="236981" y="4812"/>
                </a:cubicBezTo>
                <a:cubicBezTo>
                  <a:pt x="245333" y="8853"/>
                  <a:pt x="251961" y="16168"/>
                  <a:pt x="255313" y="24806"/>
                </a:cubicBezTo>
                <a:cubicBezTo>
                  <a:pt x="259479" y="35309"/>
                  <a:pt x="259408" y="46972"/>
                  <a:pt x="257662" y="57982"/>
                </a:cubicBezTo>
                <a:cubicBezTo>
                  <a:pt x="255767" y="69670"/>
                  <a:pt x="251908" y="80958"/>
                  <a:pt x="247167" y="91775"/>
                </a:cubicBezTo>
                <a:cubicBezTo>
                  <a:pt x="241375" y="104928"/>
                  <a:pt x="234209" y="117450"/>
                  <a:pt x="226222" y="129392"/>
                </a:cubicBezTo>
                <a:cubicBezTo>
                  <a:pt x="235785" y="143701"/>
                  <a:pt x="244207" y="158845"/>
                  <a:pt x="250428" y="174917"/>
                </a:cubicBezTo>
                <a:cubicBezTo>
                  <a:pt x="255410" y="187979"/>
                  <a:pt x="259051" y="201824"/>
                  <a:pt x="258764" y="215899"/>
                </a:cubicBezTo>
                <a:cubicBezTo>
                  <a:pt x="258572" y="225946"/>
                  <a:pt x="255843" y="236281"/>
                  <a:pt x="249371" y="244159"/>
                </a:cubicBezTo>
                <a:cubicBezTo>
                  <a:pt x="246110" y="248157"/>
                  <a:pt x="241993" y="251441"/>
                  <a:pt x="237392" y="253772"/>
                </a:cubicBezTo>
                <a:cubicBezTo>
                  <a:pt x="231594" y="256737"/>
                  <a:pt x="225123" y="258206"/>
                  <a:pt x="218654" y="258647"/>
                </a:cubicBezTo>
                <a:cubicBezTo>
                  <a:pt x="205121" y="259473"/>
                  <a:pt x="191681" y="256397"/>
                  <a:pt x="178984" y="251935"/>
                </a:cubicBezTo>
                <a:cubicBezTo>
                  <a:pt x="161395" y="245641"/>
                  <a:pt x="144900" y="236580"/>
                  <a:pt x="129393" y="226222"/>
                </a:cubicBezTo>
                <a:cubicBezTo>
                  <a:pt x="113642" y="236730"/>
                  <a:pt x="96889" y="245917"/>
                  <a:pt x="78995" y="252216"/>
                </a:cubicBezTo>
                <a:cubicBezTo>
                  <a:pt x="66909" y="256397"/>
                  <a:pt x="54166" y="259266"/>
                  <a:pt x="41309" y="258716"/>
                </a:cubicBezTo>
                <a:cubicBezTo>
                  <a:pt x="35520" y="258424"/>
                  <a:pt x="29727" y="257358"/>
                  <a:pt x="24358" y="255133"/>
                </a:cubicBezTo>
                <a:cubicBezTo>
                  <a:pt x="19253" y="253045"/>
                  <a:pt x="14575" y="249878"/>
                  <a:pt x="10835" y="245806"/>
                </a:cubicBezTo>
                <a:cubicBezTo>
                  <a:pt x="4103" y="238557"/>
                  <a:pt x="806" y="228692"/>
                  <a:pt x="163" y="218945"/>
                </a:cubicBezTo>
                <a:cubicBezTo>
                  <a:pt x="-742" y="205163"/>
                  <a:pt x="2423" y="191458"/>
                  <a:pt x="7007" y="178543"/>
                </a:cubicBezTo>
                <a:cubicBezTo>
                  <a:pt x="13290" y="161116"/>
                  <a:pt x="22311" y="144793"/>
                  <a:pt x="32537" y="129392"/>
                </a:cubicBezTo>
                <a:cubicBezTo>
                  <a:pt x="24072" y="116657"/>
                  <a:pt x="16473" y="103304"/>
                  <a:pt x="10511" y="89208"/>
                </a:cubicBezTo>
                <a:cubicBezTo>
                  <a:pt x="5686" y="77740"/>
                  <a:pt x="1881" y="65727"/>
                  <a:pt x="482" y="53324"/>
                </a:cubicBezTo>
                <a:cubicBezTo>
                  <a:pt x="-111" y="47752"/>
                  <a:pt x="-212" y="42102"/>
                  <a:pt x="492" y="36540"/>
                </a:cubicBezTo>
                <a:cubicBezTo>
                  <a:pt x="1620" y="27500"/>
                  <a:pt x="5218" y="18535"/>
                  <a:pt x="11752" y="12043"/>
                </a:cubicBezTo>
                <a:cubicBezTo>
                  <a:pt x="17861" y="5762"/>
                  <a:pt x="26261" y="2088"/>
                  <a:pt x="34838" y="740"/>
                </a:cubicBezTo>
                <a:moveTo>
                  <a:pt x="32702" y="15943"/>
                </a:moveTo>
                <a:cubicBezTo>
                  <a:pt x="27553" y="17433"/>
                  <a:pt x="22762" y="20481"/>
                  <a:pt x="19663" y="24910"/>
                </a:cubicBezTo>
                <a:cubicBezTo>
                  <a:pt x="15966" y="30115"/>
                  <a:pt x="14590" y="36601"/>
                  <a:pt x="14393" y="42882"/>
                </a:cubicBezTo>
                <a:cubicBezTo>
                  <a:pt x="14086" y="53264"/>
                  <a:pt x="16552" y="63503"/>
                  <a:pt x="19823" y="73283"/>
                </a:cubicBezTo>
                <a:cubicBezTo>
                  <a:pt x="25080" y="88646"/>
                  <a:pt x="32750" y="103083"/>
                  <a:pt x="41487" y="116736"/>
                </a:cubicBezTo>
                <a:cubicBezTo>
                  <a:pt x="47837" y="108171"/>
                  <a:pt x="54607" y="99926"/>
                  <a:pt x="61707" y="91975"/>
                </a:cubicBezTo>
                <a:cubicBezTo>
                  <a:pt x="78349" y="73410"/>
                  <a:pt x="96727" y="56365"/>
                  <a:pt x="116741" y="41481"/>
                </a:cubicBezTo>
                <a:cubicBezTo>
                  <a:pt x="107371" y="35496"/>
                  <a:pt x="97656" y="30026"/>
                  <a:pt x="87514" y="25462"/>
                </a:cubicBezTo>
                <a:cubicBezTo>
                  <a:pt x="76763" y="20661"/>
                  <a:pt x="65518" y="16713"/>
                  <a:pt x="53824" y="15018"/>
                </a:cubicBezTo>
                <a:cubicBezTo>
                  <a:pt x="46818" y="14083"/>
                  <a:pt x="39546" y="13946"/>
                  <a:pt x="32702" y="15943"/>
                </a:cubicBezTo>
                <a:moveTo>
                  <a:pt x="206086" y="14874"/>
                </a:moveTo>
                <a:cubicBezTo>
                  <a:pt x="195155" y="16290"/>
                  <a:pt x="184587" y="19772"/>
                  <a:pt x="174469" y="24061"/>
                </a:cubicBezTo>
                <a:cubicBezTo>
                  <a:pt x="163158" y="28876"/>
                  <a:pt x="152395" y="34881"/>
                  <a:pt x="142034" y="41471"/>
                </a:cubicBezTo>
                <a:cubicBezTo>
                  <a:pt x="152656" y="49361"/>
                  <a:pt x="162806" y="57873"/>
                  <a:pt x="172488" y="66888"/>
                </a:cubicBezTo>
                <a:cubicBezTo>
                  <a:pt x="188854" y="82147"/>
                  <a:pt x="203950" y="98789"/>
                  <a:pt x="217316" y="116741"/>
                </a:cubicBezTo>
                <a:cubicBezTo>
                  <a:pt x="225690" y="103565"/>
                  <a:pt x="233145" y="89713"/>
                  <a:pt x="238372" y="74966"/>
                </a:cubicBezTo>
                <a:cubicBezTo>
                  <a:pt x="242031" y="64481"/>
                  <a:pt x="244793" y="53459"/>
                  <a:pt x="244375" y="42274"/>
                </a:cubicBezTo>
                <a:cubicBezTo>
                  <a:pt x="244076" y="35899"/>
                  <a:pt x="242558" y="29311"/>
                  <a:pt x="238572" y="24185"/>
                </a:cubicBezTo>
                <a:cubicBezTo>
                  <a:pt x="235387" y="19987"/>
                  <a:pt x="230636" y="17190"/>
                  <a:pt x="225604" y="15804"/>
                </a:cubicBezTo>
                <a:cubicBezTo>
                  <a:pt x="219267" y="14048"/>
                  <a:pt x="212570" y="14103"/>
                  <a:pt x="206086" y="14874"/>
                </a:cubicBezTo>
                <a:moveTo>
                  <a:pt x="98771" y="74966"/>
                </a:moveTo>
                <a:cubicBezTo>
                  <a:pt x="80776" y="91420"/>
                  <a:pt x="64314" y="109595"/>
                  <a:pt x="50061" y="129395"/>
                </a:cubicBezTo>
                <a:cubicBezTo>
                  <a:pt x="57835" y="140204"/>
                  <a:pt x="66283" y="150522"/>
                  <a:pt x="75268" y="160348"/>
                </a:cubicBezTo>
                <a:cubicBezTo>
                  <a:pt x="91641" y="178214"/>
                  <a:pt x="109717" y="194557"/>
                  <a:pt x="129393" y="208726"/>
                </a:cubicBezTo>
                <a:cubicBezTo>
                  <a:pt x="140073" y="201038"/>
                  <a:pt x="150281" y="192702"/>
                  <a:pt x="160001" y="183829"/>
                </a:cubicBezTo>
                <a:cubicBezTo>
                  <a:pt x="178004" y="167377"/>
                  <a:pt x="194461" y="149191"/>
                  <a:pt x="208724" y="129395"/>
                </a:cubicBezTo>
                <a:cubicBezTo>
                  <a:pt x="201029" y="118707"/>
                  <a:pt x="192690" y="108491"/>
                  <a:pt x="183811" y="98766"/>
                </a:cubicBezTo>
                <a:cubicBezTo>
                  <a:pt x="167362" y="80771"/>
                  <a:pt x="149182" y="64319"/>
                  <a:pt x="129393" y="50061"/>
                </a:cubicBezTo>
                <a:cubicBezTo>
                  <a:pt x="118705" y="57746"/>
                  <a:pt x="108496" y="66095"/>
                  <a:pt x="98771" y="74966"/>
                </a:cubicBezTo>
                <a:moveTo>
                  <a:pt x="41461" y="142051"/>
                </a:moveTo>
                <a:cubicBezTo>
                  <a:pt x="32512" y="156132"/>
                  <a:pt x="24607" y="171000"/>
                  <a:pt x="19362" y="186882"/>
                </a:cubicBezTo>
                <a:cubicBezTo>
                  <a:pt x="16149" y="196825"/>
                  <a:pt x="13810" y="207259"/>
                  <a:pt x="14484" y="217769"/>
                </a:cubicBezTo>
                <a:cubicBezTo>
                  <a:pt x="14907" y="223787"/>
                  <a:pt x="16524" y="229934"/>
                  <a:pt x="20312" y="234741"/>
                </a:cubicBezTo>
                <a:cubicBezTo>
                  <a:pt x="23456" y="238795"/>
                  <a:pt x="28060" y="241541"/>
                  <a:pt x="32958" y="242917"/>
                </a:cubicBezTo>
                <a:cubicBezTo>
                  <a:pt x="39602" y="244802"/>
                  <a:pt x="46638" y="244691"/>
                  <a:pt x="53431" y="243819"/>
                </a:cubicBezTo>
                <a:cubicBezTo>
                  <a:pt x="63442" y="242426"/>
                  <a:pt x="73147" y="239329"/>
                  <a:pt x="82474" y="235493"/>
                </a:cubicBezTo>
                <a:cubicBezTo>
                  <a:pt x="94449" y="230552"/>
                  <a:pt x="105831" y="224271"/>
                  <a:pt x="116739" y="217305"/>
                </a:cubicBezTo>
                <a:cubicBezTo>
                  <a:pt x="106418" y="209638"/>
                  <a:pt x="96537" y="201378"/>
                  <a:pt x="87101" y="192646"/>
                </a:cubicBezTo>
                <a:cubicBezTo>
                  <a:pt x="70420" y="177188"/>
                  <a:pt x="55060" y="160289"/>
                  <a:pt x="41461" y="142051"/>
                </a:cubicBezTo>
                <a:moveTo>
                  <a:pt x="217308" y="142046"/>
                </a:moveTo>
                <a:cubicBezTo>
                  <a:pt x="206253" y="156912"/>
                  <a:pt x="194000" y="170878"/>
                  <a:pt x="180816" y="183895"/>
                </a:cubicBezTo>
                <a:cubicBezTo>
                  <a:pt x="168690" y="195915"/>
                  <a:pt x="155744" y="207122"/>
                  <a:pt x="142041" y="217308"/>
                </a:cubicBezTo>
                <a:cubicBezTo>
                  <a:pt x="155483" y="225885"/>
                  <a:pt x="169663" y="233454"/>
                  <a:pt x="184754" y="238706"/>
                </a:cubicBezTo>
                <a:cubicBezTo>
                  <a:pt x="192434" y="241339"/>
                  <a:pt x="200355" y="243416"/>
                  <a:pt x="208455" y="244169"/>
                </a:cubicBezTo>
                <a:cubicBezTo>
                  <a:pt x="215601" y="244764"/>
                  <a:pt x="223083" y="244463"/>
                  <a:pt x="229724" y="241491"/>
                </a:cubicBezTo>
                <a:cubicBezTo>
                  <a:pt x="234505" y="239393"/>
                  <a:pt x="238552" y="235640"/>
                  <a:pt x="240891" y="230955"/>
                </a:cubicBezTo>
                <a:cubicBezTo>
                  <a:pt x="244061" y="224826"/>
                  <a:pt x="244653" y="217744"/>
                  <a:pt x="244352" y="210956"/>
                </a:cubicBezTo>
                <a:cubicBezTo>
                  <a:pt x="243881" y="202579"/>
                  <a:pt x="241874" y="194357"/>
                  <a:pt x="239269" y="186403"/>
                </a:cubicBezTo>
                <a:cubicBezTo>
                  <a:pt x="234006" y="170701"/>
                  <a:pt x="226190" y="155977"/>
                  <a:pt x="217308" y="142046"/>
                </a:cubicBezTo>
                <a:close/>
                <a:moveTo>
                  <a:pt x="124320" y="93797"/>
                </a:moveTo>
                <a:cubicBezTo>
                  <a:pt x="130345" y="92979"/>
                  <a:pt x="136586" y="93617"/>
                  <a:pt x="142267" y="95811"/>
                </a:cubicBezTo>
                <a:cubicBezTo>
                  <a:pt x="151746" y="99392"/>
                  <a:pt x="159515" y="107198"/>
                  <a:pt x="163039" y="116698"/>
                </a:cubicBezTo>
                <a:cubicBezTo>
                  <a:pt x="167225" y="127636"/>
                  <a:pt x="165619" y="140592"/>
                  <a:pt x="158777" y="150119"/>
                </a:cubicBezTo>
                <a:cubicBezTo>
                  <a:pt x="152215" y="159545"/>
                  <a:pt x="140904" y="165481"/>
                  <a:pt x="129395" y="165312"/>
                </a:cubicBezTo>
                <a:cubicBezTo>
                  <a:pt x="118642" y="165458"/>
                  <a:pt x="108015" y="160307"/>
                  <a:pt x="101343" y="151890"/>
                </a:cubicBezTo>
                <a:cubicBezTo>
                  <a:pt x="94509" y="143526"/>
                  <a:pt x="91915" y="131979"/>
                  <a:pt x="94317" y="121469"/>
                </a:cubicBezTo>
                <a:cubicBezTo>
                  <a:pt x="96471" y="111607"/>
                  <a:pt x="103054" y="102858"/>
                  <a:pt x="111876" y="97975"/>
                </a:cubicBezTo>
                <a:cubicBezTo>
                  <a:pt x="115733" y="95831"/>
                  <a:pt x="119951" y="94415"/>
                  <a:pt x="124320" y="93797"/>
                </a:cubicBezTo>
                <a:moveTo>
                  <a:pt x="127910" y="107867"/>
                </a:moveTo>
                <a:cubicBezTo>
                  <a:pt x="122911" y="108214"/>
                  <a:pt x="118061" y="110368"/>
                  <a:pt x="114461" y="113855"/>
                </a:cubicBezTo>
                <a:cubicBezTo>
                  <a:pt x="111010" y="117144"/>
                  <a:pt x="108724" y="121613"/>
                  <a:pt x="108035" y="126326"/>
                </a:cubicBezTo>
                <a:cubicBezTo>
                  <a:pt x="107295" y="131399"/>
                  <a:pt x="108456" y="136717"/>
                  <a:pt x="111243" y="141022"/>
                </a:cubicBezTo>
                <a:cubicBezTo>
                  <a:pt x="113865" y="145117"/>
                  <a:pt x="117902" y="148292"/>
                  <a:pt x="122518" y="149827"/>
                </a:cubicBezTo>
                <a:cubicBezTo>
                  <a:pt x="127099" y="151403"/>
                  <a:pt x="132223" y="151335"/>
                  <a:pt x="136766" y="149655"/>
                </a:cubicBezTo>
                <a:cubicBezTo>
                  <a:pt x="141882" y="147813"/>
                  <a:pt x="146217" y="143934"/>
                  <a:pt x="148655" y="139074"/>
                </a:cubicBezTo>
                <a:cubicBezTo>
                  <a:pt x="151120" y="134224"/>
                  <a:pt x="151655" y="128417"/>
                  <a:pt x="150048" y="123212"/>
                </a:cubicBezTo>
                <a:cubicBezTo>
                  <a:pt x="148723" y="118748"/>
                  <a:pt x="145890" y="114759"/>
                  <a:pt x="142133" y="112013"/>
                </a:cubicBezTo>
                <a:cubicBezTo>
                  <a:pt x="138079" y="109008"/>
                  <a:pt x="132942" y="107515"/>
                  <a:pt x="127910" y="107867"/>
                </a:cubicBezTo>
                <a:close/>
              </a:path>
            </a:pathLst>
          </a:custGeom>
          <a:solidFill>
            <a:srgbClr val="19EFFE"/>
          </a:solidFill>
          <a:ln w="251" cap="flat">
            <a:noFill/>
            <a:prstDash val="solid"/>
            <a:miter/>
          </a:ln>
          <a:effectLst>
            <a:reflection blurRad="6350" stA="50000" endA="300" endPos="55500" dist="50800" dir="5400000" sy="-100000" algn="bl" rotWithShape="0"/>
          </a:effectLst>
        </p:spPr>
        <p:txBody>
          <a:bodyPr rtlCol="0" anchor="ctr"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4042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66" grpId="0" animBg="1"/>
      <p:bldP spid="67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1017</TotalTime>
  <Words>1831</Words>
  <Application>Microsoft Office PowerPoint</Application>
  <PresentationFormat>宽屏</PresentationFormat>
  <Paragraphs>273</Paragraphs>
  <Slides>26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阿里巴巴普惠体</vt:lpstr>
      <vt:lpstr>阿里巴巴普惠体 B</vt:lpstr>
      <vt:lpstr>阿里巴巴普惠体 L</vt:lpstr>
      <vt:lpstr>阿里巴巴普惠体 R</vt:lpstr>
      <vt:lpstr>等线</vt:lpstr>
      <vt:lpstr>等线 Light</vt:lpstr>
      <vt:lpstr>字体圈欣意冠黑体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xiusi di</dc:creator>
  <cp:lastModifiedBy>123</cp:lastModifiedBy>
  <cp:revision>59</cp:revision>
  <dcterms:created xsi:type="dcterms:W3CDTF">2024-03-11T03:30:08Z</dcterms:created>
  <dcterms:modified xsi:type="dcterms:W3CDTF">2024-06-30T14:47:00Z</dcterms:modified>
</cp:coreProperties>
</file>

<file path=docProps/thumbnail.jpeg>
</file>